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5"/>
  </p:notesMasterIdLst>
  <p:sldIdLst>
    <p:sldId id="256" r:id="rId4"/>
    <p:sldId id="257" r:id="rId5"/>
    <p:sldId id="258" r:id="rId6"/>
    <p:sldId id="259" r:id="rId7"/>
    <p:sldId id="26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
      <p:font typeface="Roboto Medium" panose="020F0502020204030204"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g5LTTu6cL+mLCMeSs4rbS53EfI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E6B6BC-B7AA-4526-908A-CB95883AD967}">
  <a:tblStyle styleId="{07E6B6BC-B7AA-4526-908A-CB95883AD96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fill>
          <a:solidFill>
            <a:srgbClr val="FFFFFF"/>
          </a:solidFill>
        </a:fill>
      </a:tcStyle>
    </a:band2H>
    <a:band1V>
      <a:tcTxStyle b="off" i="off"/>
      <a:tcStyle>
        <a:tcBdr/>
      </a:tcStyle>
    </a:band1V>
    <a:band2V>
      <a:tcTxStyle b="off" i="off"/>
      <a:tcStyle>
        <a:tcBdr/>
      </a:tcStyle>
    </a:band2V>
    <a:lastCol>
      <a:tcTxStyle b="off" i="off"/>
      <a:tcStyle>
        <a:tcBdr/>
      </a:tcStyle>
    </a:lastCol>
    <a:firstCo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firstCol>
    <a:lastRow>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customschemas.google.com/relationships/presentationmetadata" Target="metadata"/><Relationship Id="rId21"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Bissonnette" userId="e4f0c0ba-42f1-4bc0-be9d-2a4894387bdc" providerId="ADAL" clId="{86743AB0-8895-4AFC-AE29-4CDD4B0BF440}"/>
    <pc:docChg chg="delSld">
      <pc:chgData name="Julie Bissonnette" userId="e4f0c0ba-42f1-4bc0-be9d-2a4894387bdc" providerId="ADAL" clId="{86743AB0-8895-4AFC-AE29-4CDD4B0BF440}" dt="2025-06-09T19:57:38.103" v="2" actId="2696"/>
      <pc:docMkLst>
        <pc:docMk/>
      </pc:docMkLst>
      <pc:sldChg chg="del">
        <pc:chgData name="Julie Bissonnette" userId="e4f0c0ba-42f1-4bc0-be9d-2a4894387bdc" providerId="ADAL" clId="{86743AB0-8895-4AFC-AE29-4CDD4B0BF440}" dt="2025-06-09T19:57:32.762" v="0" actId="2696"/>
        <pc:sldMkLst>
          <pc:docMk/>
          <pc:sldMk cId="0" sldId="262"/>
        </pc:sldMkLst>
      </pc:sldChg>
      <pc:sldChg chg="del">
        <pc:chgData name="Julie Bissonnette" userId="e4f0c0ba-42f1-4bc0-be9d-2a4894387bdc" providerId="ADAL" clId="{86743AB0-8895-4AFC-AE29-4CDD4B0BF440}" dt="2025-06-09T19:57:35.943" v="1" actId="2696"/>
        <pc:sldMkLst>
          <pc:docMk/>
          <pc:sldMk cId="0" sldId="263"/>
        </pc:sldMkLst>
      </pc:sldChg>
      <pc:sldChg chg="del">
        <pc:chgData name="Julie Bissonnette" userId="e4f0c0ba-42f1-4bc0-be9d-2a4894387bdc" providerId="ADAL" clId="{86743AB0-8895-4AFC-AE29-4CDD4B0BF440}" dt="2025-06-09T19:57:38.103" v="2" actId="2696"/>
        <pc:sldMkLst>
          <pc:docMk/>
          <pc:sldMk cId="0"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7"/>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44"/>
        <p:cNvGrpSpPr/>
        <p:nvPr/>
      </p:nvGrpSpPr>
      <p:grpSpPr>
        <a:xfrm>
          <a:off x="0" y="0"/>
          <a:ext cx="0" cy="0"/>
          <a:chOff x="0" y="0"/>
          <a:chExt cx="0" cy="0"/>
        </a:xfrm>
      </p:grpSpPr>
      <p:sp>
        <p:nvSpPr>
          <p:cNvPr id="45" name="Google Shape;45;p36"/>
          <p:cNvSpPr txBox="1">
            <a:spLocks noGrp="1"/>
          </p:cNvSpPr>
          <p:nvPr>
            <p:ph type="title" hasCustomPrompt="1"/>
          </p:nvPr>
        </p:nvSpPr>
        <p:spPr>
          <a:xfrm>
            <a:off x="311699" y="1106125"/>
            <a:ext cx="8520602" cy="1963500"/>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6" name="Google Shape;46;p36"/>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rm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7" name="Google Shape;47;p3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3"/>
        <p:cNvGrpSpPr/>
        <p:nvPr/>
      </p:nvGrpSpPr>
      <p:grpSpPr>
        <a:xfrm>
          <a:off x="0" y="0"/>
          <a:ext cx="0" cy="0"/>
          <a:chOff x="0" y="0"/>
          <a:chExt cx="0" cy="0"/>
        </a:xfrm>
      </p:grpSpPr>
      <p:sp>
        <p:nvSpPr>
          <p:cNvPr id="14" name="Google Shape;14;p28"/>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28"/>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2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2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2" name="Google Shape;22;p30"/>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rm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3" name="Google Shape;23;p30"/>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4" name="Google Shape;24;p3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7" name="Google Shape;27;p3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0" name="Google Shape;30;p32"/>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1" name="Google Shape;31;p3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3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5"/>
        <p:cNvGrpSpPr/>
        <p:nvPr/>
      </p:nvGrpSpPr>
      <p:grpSpPr>
        <a:xfrm>
          <a:off x="0" y="0"/>
          <a:ext cx="0" cy="0"/>
          <a:chOff x="0" y="0"/>
          <a:chExt cx="0" cy="0"/>
        </a:xfrm>
      </p:grpSpPr>
      <p:sp>
        <p:nvSpPr>
          <p:cNvPr id="36" name="Google Shape;36;p34"/>
          <p:cNvSpPr/>
          <p:nvPr/>
        </p:nvSpPr>
        <p:spPr>
          <a:xfrm>
            <a:off x="4572000" y="-125"/>
            <a:ext cx="4572000" cy="5143501"/>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34"/>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rm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9" name="Google Shape;39;p34"/>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rm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0" name="Google Shape;40;p3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1"/>
        <p:cNvGrpSpPr/>
        <p:nvPr/>
      </p:nvGrpSpPr>
      <p:grpSpPr>
        <a:xfrm>
          <a:off x="0" y="0"/>
          <a:ext cx="0" cy="0"/>
          <a:chOff x="0" y="0"/>
          <a:chExt cx="0" cy="0"/>
        </a:xfrm>
      </p:grpSpPr>
      <p:sp>
        <p:nvSpPr>
          <p:cNvPr id="42" name="Google Shape;42;p35"/>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rm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43" name="Google Shape;43;p3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rm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rm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tiktok.com/@agoonlit"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channel/UCT0-hnq-vlGAsMa1gxUv0uQ" TargetMode="External"/><Relationship Id="rId5" Type="http://schemas.openxmlformats.org/officeDocument/2006/relationships/hyperlink" Target="https://www.instagram.com/agoonlit/" TargetMode="External"/><Relationship Id="rId4" Type="http://schemas.openxmlformats.org/officeDocument/2006/relationships/hyperlink" Target="https://www.facebook.com/AGOonlit" TargetMode="Externa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l="209" r="218"/>
          <a:stretch/>
        </p:blipFill>
        <p:spPr>
          <a:xfrm>
            <a:off x="1813661" y="3642433"/>
            <a:ext cx="422413" cy="619217"/>
          </a:xfrm>
          <a:prstGeom prst="rect">
            <a:avLst/>
          </a:prstGeom>
          <a:noFill/>
          <a:ln>
            <a:noFill/>
          </a:ln>
        </p:spPr>
      </p:pic>
      <p:pic>
        <p:nvPicPr>
          <p:cNvPr id="55" name="Google Shape;55;p1"/>
          <p:cNvPicPr preferRelativeResize="0"/>
          <p:nvPr/>
        </p:nvPicPr>
        <p:blipFill rotWithShape="1">
          <a:blip r:embed="rId4">
            <a:alphaModFix/>
          </a:blip>
          <a:srcRect t="49" b="49"/>
          <a:stretch/>
        </p:blipFill>
        <p:spPr>
          <a:xfrm>
            <a:off x="1126782" y="3642433"/>
            <a:ext cx="405237" cy="611216"/>
          </a:xfrm>
          <a:prstGeom prst="rect">
            <a:avLst/>
          </a:prstGeom>
          <a:noFill/>
          <a:ln>
            <a:noFill/>
          </a:ln>
        </p:spPr>
      </p:pic>
      <p:pic>
        <p:nvPicPr>
          <p:cNvPr id="56" name="Google Shape;56;p1"/>
          <p:cNvPicPr preferRelativeResize="0"/>
          <p:nvPr/>
        </p:nvPicPr>
        <p:blipFill rotWithShape="1">
          <a:blip r:embed="rId5">
            <a:alphaModFix/>
          </a:blip>
          <a:srcRect t="9" b="7"/>
          <a:stretch/>
        </p:blipFill>
        <p:spPr>
          <a:xfrm>
            <a:off x="1133132" y="2782959"/>
            <a:ext cx="405242" cy="611698"/>
          </a:xfrm>
          <a:prstGeom prst="rect">
            <a:avLst/>
          </a:prstGeom>
          <a:noFill/>
          <a:ln>
            <a:noFill/>
          </a:ln>
        </p:spPr>
      </p:pic>
      <p:pic>
        <p:nvPicPr>
          <p:cNvPr id="57" name="Google Shape;57;p1"/>
          <p:cNvPicPr preferRelativeResize="0"/>
          <p:nvPr/>
        </p:nvPicPr>
        <p:blipFill rotWithShape="1">
          <a:blip r:embed="rId6">
            <a:alphaModFix/>
          </a:blip>
          <a:srcRect t="49" b="49"/>
          <a:stretch/>
        </p:blipFill>
        <p:spPr>
          <a:xfrm>
            <a:off x="439924" y="2783206"/>
            <a:ext cx="405237" cy="611208"/>
          </a:xfrm>
          <a:prstGeom prst="rect">
            <a:avLst/>
          </a:prstGeom>
          <a:noFill/>
          <a:ln>
            <a:noFill/>
          </a:ln>
        </p:spPr>
      </p:pic>
      <p:pic>
        <p:nvPicPr>
          <p:cNvPr id="58" name="Google Shape;58;p1"/>
          <p:cNvPicPr preferRelativeResize="0"/>
          <p:nvPr/>
        </p:nvPicPr>
        <p:blipFill rotWithShape="1">
          <a:blip r:embed="rId7">
            <a:alphaModFix/>
          </a:blip>
          <a:srcRect l="387" r="375"/>
          <a:stretch/>
        </p:blipFill>
        <p:spPr>
          <a:xfrm>
            <a:off x="1826359" y="2779199"/>
            <a:ext cx="465875" cy="619215"/>
          </a:xfrm>
          <a:prstGeom prst="rect">
            <a:avLst/>
          </a:prstGeom>
          <a:noFill/>
          <a:ln>
            <a:noFill/>
          </a:ln>
        </p:spPr>
      </p:pic>
      <p:pic>
        <p:nvPicPr>
          <p:cNvPr id="59" name="Google Shape;59;p1"/>
          <p:cNvPicPr preferRelativeResize="0"/>
          <p:nvPr/>
        </p:nvPicPr>
        <p:blipFill rotWithShape="1">
          <a:blip r:embed="rId8">
            <a:alphaModFix/>
          </a:blip>
          <a:srcRect t="188" b="198"/>
          <a:stretch/>
        </p:blipFill>
        <p:spPr>
          <a:xfrm>
            <a:off x="439916" y="3642431"/>
            <a:ext cx="405237" cy="619220"/>
          </a:xfrm>
          <a:prstGeom prst="rect">
            <a:avLst/>
          </a:prstGeom>
          <a:noFill/>
          <a:ln>
            <a:noFill/>
          </a:ln>
        </p:spPr>
      </p:pic>
      <p:pic>
        <p:nvPicPr>
          <p:cNvPr id="60" name="Google Shape;60;p1"/>
          <p:cNvPicPr preferRelativeResize="0"/>
          <p:nvPr/>
        </p:nvPicPr>
        <p:blipFill rotWithShape="1">
          <a:blip r:embed="rId9">
            <a:alphaModFix/>
          </a:blip>
          <a:srcRect t="209" b="218"/>
          <a:stretch/>
        </p:blipFill>
        <p:spPr>
          <a:xfrm>
            <a:off x="432699" y="1911874"/>
            <a:ext cx="1211860" cy="347630"/>
          </a:xfrm>
          <a:prstGeom prst="rect">
            <a:avLst/>
          </a:prstGeom>
          <a:noFill/>
          <a:ln>
            <a:noFill/>
          </a:ln>
        </p:spPr>
      </p:pic>
      <p:pic>
        <p:nvPicPr>
          <p:cNvPr id="61" name="Google Shape;61;p1"/>
          <p:cNvPicPr preferRelativeResize="0"/>
          <p:nvPr/>
        </p:nvPicPr>
        <p:blipFill rotWithShape="1">
          <a:blip r:embed="rId10">
            <a:alphaModFix/>
          </a:blip>
          <a:srcRect t="347" b="357"/>
          <a:stretch/>
        </p:blipFill>
        <p:spPr>
          <a:xfrm>
            <a:off x="432699" y="1496129"/>
            <a:ext cx="1211860" cy="346664"/>
          </a:xfrm>
          <a:prstGeom prst="rect">
            <a:avLst/>
          </a:prstGeom>
          <a:noFill/>
          <a:ln>
            <a:noFill/>
          </a:ln>
        </p:spPr>
      </p:pic>
      <p:sp>
        <p:nvSpPr>
          <p:cNvPr id="62" name="Google Shape;62;p1"/>
          <p:cNvSpPr txBox="1"/>
          <p:nvPr/>
        </p:nvSpPr>
        <p:spPr>
          <a:xfrm>
            <a:off x="311699" y="371949"/>
            <a:ext cx="8520602" cy="572702"/>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rgbClr val="000000"/>
                </a:solidFill>
                <a:latin typeface="Roboto"/>
                <a:ea typeface="Roboto"/>
                <a:cs typeface="Roboto"/>
                <a:sym typeface="Roboto"/>
              </a:rPr>
              <a:t>MATÉRIEL</a:t>
            </a:r>
            <a:endParaRPr sz="1400" b="0" i="0" u="none" strike="noStrike" cap="none">
              <a:solidFill>
                <a:srgbClr val="000000"/>
              </a:solidFill>
              <a:latin typeface="Arial"/>
              <a:ea typeface="Arial"/>
              <a:cs typeface="Arial"/>
              <a:sym typeface="Arial"/>
            </a:endParaRPr>
          </a:p>
        </p:txBody>
      </p:sp>
      <p:sp>
        <p:nvSpPr>
          <p:cNvPr id="63" name="Google Shape;63;p1"/>
          <p:cNvSpPr txBox="1"/>
          <p:nvPr/>
        </p:nvSpPr>
        <p:spPr>
          <a:xfrm>
            <a:off x="311699" y="1022874"/>
            <a:ext cx="3000002" cy="360651"/>
          </a:xfrm>
          <a:prstGeom prst="rect">
            <a:avLst/>
          </a:prstGeom>
          <a:noFill/>
          <a:ln>
            <a:noFill/>
          </a:ln>
        </p:spPr>
        <p:txBody>
          <a:bodyPr spcFirstLastPara="1" wrap="square" lIns="91400" tIns="91400" rIns="91400" bIns="91400" anchor="t" anchorCtr="0">
            <a:sp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Collants</a:t>
            </a:r>
            <a:endParaRPr sz="1400" b="0" i="0" u="none" strike="noStrike" cap="none">
              <a:solidFill>
                <a:srgbClr val="000000"/>
              </a:solidFill>
              <a:latin typeface="Arial"/>
              <a:ea typeface="Arial"/>
              <a:cs typeface="Arial"/>
              <a:sym typeface="Arial"/>
            </a:endParaRPr>
          </a:p>
        </p:txBody>
      </p:sp>
      <p:pic>
        <p:nvPicPr>
          <p:cNvPr id="64" name="Google Shape;64;p1"/>
          <p:cNvPicPr preferRelativeResize="0"/>
          <p:nvPr/>
        </p:nvPicPr>
        <p:blipFill rotWithShape="1">
          <a:blip r:embed="rId11">
            <a:alphaModFix/>
          </a:blip>
          <a:srcRect/>
          <a:stretch/>
        </p:blipFill>
        <p:spPr>
          <a:xfrm>
            <a:off x="2577039" y="1496124"/>
            <a:ext cx="528062" cy="528051"/>
          </a:xfrm>
          <a:prstGeom prst="rect">
            <a:avLst/>
          </a:prstGeom>
          <a:noFill/>
          <a:ln>
            <a:noFill/>
          </a:ln>
        </p:spPr>
      </p:pic>
      <p:pic>
        <p:nvPicPr>
          <p:cNvPr id="65" name="Google Shape;65;p1"/>
          <p:cNvPicPr preferRelativeResize="0"/>
          <p:nvPr/>
        </p:nvPicPr>
        <p:blipFill rotWithShape="1">
          <a:blip r:embed="rId12">
            <a:alphaModFix/>
          </a:blip>
          <a:srcRect l="296" r="298"/>
          <a:stretch/>
        </p:blipFill>
        <p:spPr>
          <a:xfrm>
            <a:off x="1942399" y="1496124"/>
            <a:ext cx="528064" cy="527036"/>
          </a:xfrm>
          <a:prstGeom prst="rect">
            <a:avLst/>
          </a:prstGeom>
          <a:noFill/>
          <a:ln>
            <a:noFill/>
          </a:ln>
        </p:spPr>
      </p:pic>
      <p:grpSp>
        <p:nvGrpSpPr>
          <p:cNvPr id="66" name="Google Shape;66;p1"/>
          <p:cNvGrpSpPr/>
          <p:nvPr/>
        </p:nvGrpSpPr>
        <p:grpSpPr>
          <a:xfrm>
            <a:off x="4666973" y="1496123"/>
            <a:ext cx="958803" cy="958803"/>
            <a:chOff x="-1" y="-1"/>
            <a:chExt cx="958802" cy="958802"/>
          </a:xfrm>
        </p:grpSpPr>
        <p:sp>
          <p:nvSpPr>
            <p:cNvPr id="67" name="Google Shape;67;p1"/>
            <p:cNvSpPr/>
            <p:nvPr/>
          </p:nvSpPr>
          <p:spPr>
            <a:xfrm>
              <a:off x="-1" y="-1"/>
              <a:ext cx="958802" cy="958802"/>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txBox="1"/>
            <p:nvPr/>
          </p:nvSpPr>
          <p:spPr>
            <a:xfrm>
              <a:off x="-1" y="289283"/>
              <a:ext cx="958802"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69" name="Google Shape;69;p1"/>
          <p:cNvSpPr/>
          <p:nvPr/>
        </p:nvSpPr>
        <p:spPr>
          <a:xfrm>
            <a:off x="5625601" y="1496124"/>
            <a:ext cx="958801" cy="958801"/>
          </a:xfrm>
          <a:prstGeom prst="rect">
            <a:avLst/>
          </a:prstGeom>
          <a:solidFill>
            <a:srgbClr val="FC6147"/>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6584226" y="1496124"/>
            <a:ext cx="958801" cy="958801"/>
          </a:xfrm>
          <a:prstGeom prst="rect">
            <a:avLst/>
          </a:prstGeom>
          <a:solidFill>
            <a:srgbClr val="F61D3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4666977" y="2454924"/>
            <a:ext cx="958801" cy="958801"/>
          </a:xfrm>
          <a:prstGeom prst="rect">
            <a:avLst/>
          </a:prstGeom>
          <a:solidFill>
            <a:srgbClr val="2489F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 name="Google Shape;72;p1"/>
          <p:cNvGrpSpPr/>
          <p:nvPr/>
        </p:nvGrpSpPr>
        <p:grpSpPr>
          <a:xfrm>
            <a:off x="5625600" y="2454923"/>
            <a:ext cx="958803" cy="958803"/>
            <a:chOff x="-1" y="-1"/>
            <a:chExt cx="958802" cy="958802"/>
          </a:xfrm>
        </p:grpSpPr>
        <p:sp>
          <p:nvSpPr>
            <p:cNvPr id="73" name="Google Shape;73;p1"/>
            <p:cNvSpPr/>
            <p:nvPr/>
          </p:nvSpPr>
          <p:spPr>
            <a:xfrm>
              <a:off x="-1" y="-1"/>
              <a:ext cx="958802" cy="958802"/>
            </a:xfrm>
            <a:prstGeom prst="rect">
              <a:avLst/>
            </a:prstGeom>
            <a:solidFill>
              <a:srgbClr val="1D9F4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txBox="1"/>
            <p:nvPr/>
          </p:nvSpPr>
          <p:spPr>
            <a:xfrm>
              <a:off x="-1" y="289283"/>
              <a:ext cx="958802"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sp>
        <p:nvSpPr>
          <p:cNvPr id="75" name="Google Shape;75;p1"/>
          <p:cNvSpPr txBox="1"/>
          <p:nvPr/>
        </p:nvSpPr>
        <p:spPr>
          <a:xfrm>
            <a:off x="4572000" y="1022874"/>
            <a:ext cx="3000001" cy="360651"/>
          </a:xfrm>
          <a:prstGeom prst="rect">
            <a:avLst/>
          </a:prstGeom>
          <a:noFill/>
          <a:ln>
            <a:noFill/>
          </a:ln>
        </p:spPr>
        <p:txBody>
          <a:bodyPr spcFirstLastPara="1" wrap="square" lIns="91400" tIns="91400" rIns="91400" bIns="91400" anchor="t" anchorCtr="0">
            <a:sp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Couleurs</a:t>
            </a:r>
            <a:endParaRPr sz="1400" b="0" i="0" u="none" strike="noStrike" cap="none">
              <a:solidFill>
                <a:srgbClr val="000000"/>
              </a:solidFill>
              <a:latin typeface="Arial"/>
              <a:ea typeface="Arial"/>
              <a:cs typeface="Arial"/>
              <a:sym typeface="Arial"/>
            </a:endParaRPr>
          </a:p>
        </p:txBody>
      </p:sp>
      <p:sp>
        <p:nvSpPr>
          <p:cNvPr id="76" name="Google Shape;76;p1"/>
          <p:cNvSpPr txBox="1"/>
          <p:nvPr/>
        </p:nvSpPr>
        <p:spPr>
          <a:xfrm>
            <a:off x="4699544" y="1821627"/>
            <a:ext cx="893701" cy="297151"/>
          </a:xfrm>
          <a:prstGeom prst="rect">
            <a:avLst/>
          </a:prstGeom>
          <a:noFill/>
          <a:ln>
            <a:noFill/>
          </a:ln>
        </p:spPr>
        <p:txBody>
          <a:bodyPr spcFirstLastPara="1" wrap="square" lIns="91400" tIns="91400" rIns="91400" bIns="91400" anchor="t" anchorCtr="0">
            <a:spAutoFit/>
          </a:bodyPr>
          <a:lstStyle/>
          <a:p>
            <a:pPr marL="0" marR="0" lvl="0" indent="0" algn="ctr" rtl="0">
              <a:lnSpc>
                <a:spcPct val="115000"/>
              </a:lnSpc>
              <a:spcBef>
                <a:spcPts val="0"/>
              </a:spcBef>
              <a:spcAft>
                <a:spcPts val="0"/>
              </a:spcAft>
              <a:buClr>
                <a:srgbClr val="FFFFFF"/>
              </a:buClr>
              <a:buSzPts val="800"/>
              <a:buFont typeface="Roboto"/>
              <a:buNone/>
            </a:pPr>
            <a:r>
              <a:rPr lang="en-US" sz="800" b="1" i="0" u="none" strike="noStrike" cap="none">
                <a:solidFill>
                  <a:srgbClr val="FFFFFF"/>
                </a:solidFill>
                <a:latin typeface="Roboto"/>
                <a:ea typeface="Roboto"/>
                <a:cs typeface="Roboto"/>
                <a:sym typeface="Roboto"/>
              </a:rPr>
              <a:t>#E8B244</a:t>
            </a:r>
            <a:endParaRPr sz="1400" b="0" i="0" u="none" strike="noStrike" cap="none">
              <a:solidFill>
                <a:srgbClr val="000000"/>
              </a:solidFill>
              <a:latin typeface="Arial"/>
              <a:ea typeface="Arial"/>
              <a:cs typeface="Arial"/>
              <a:sym typeface="Arial"/>
            </a:endParaRPr>
          </a:p>
        </p:txBody>
      </p:sp>
      <p:sp>
        <p:nvSpPr>
          <p:cNvPr id="77" name="Google Shape;77;p1"/>
          <p:cNvSpPr txBox="1"/>
          <p:nvPr/>
        </p:nvSpPr>
        <p:spPr>
          <a:xfrm>
            <a:off x="5658141" y="1821627"/>
            <a:ext cx="893701" cy="297151"/>
          </a:xfrm>
          <a:prstGeom prst="rect">
            <a:avLst/>
          </a:prstGeom>
          <a:noFill/>
          <a:ln>
            <a:noFill/>
          </a:ln>
        </p:spPr>
        <p:txBody>
          <a:bodyPr spcFirstLastPara="1" wrap="square" lIns="91400" tIns="91400" rIns="91400" bIns="91400" anchor="t" anchorCtr="0">
            <a:spAutoFit/>
          </a:bodyPr>
          <a:lstStyle/>
          <a:p>
            <a:pPr marL="0" marR="0" lvl="0" indent="0" algn="ctr" rtl="0">
              <a:lnSpc>
                <a:spcPct val="115000"/>
              </a:lnSpc>
              <a:spcBef>
                <a:spcPts val="0"/>
              </a:spcBef>
              <a:spcAft>
                <a:spcPts val="0"/>
              </a:spcAft>
              <a:buClr>
                <a:srgbClr val="FFFFFF"/>
              </a:buClr>
              <a:buSzPts val="800"/>
              <a:buFont typeface="Roboto"/>
              <a:buNone/>
            </a:pPr>
            <a:r>
              <a:rPr lang="en-US" sz="800" b="1" i="0" u="none" strike="noStrike" cap="none">
                <a:solidFill>
                  <a:srgbClr val="FFFFFF"/>
                </a:solidFill>
                <a:latin typeface="Roboto"/>
                <a:ea typeface="Roboto"/>
                <a:cs typeface="Roboto"/>
                <a:sym typeface="Roboto"/>
              </a:rPr>
              <a:t>#FC6147</a:t>
            </a:r>
            <a:endParaRPr sz="1400" b="0" i="0" u="none" strike="noStrike" cap="none">
              <a:solidFill>
                <a:srgbClr val="000000"/>
              </a:solidFill>
              <a:latin typeface="Arial"/>
              <a:ea typeface="Arial"/>
              <a:cs typeface="Arial"/>
              <a:sym typeface="Arial"/>
            </a:endParaRPr>
          </a:p>
        </p:txBody>
      </p:sp>
      <p:sp>
        <p:nvSpPr>
          <p:cNvPr id="78" name="Google Shape;78;p1"/>
          <p:cNvSpPr txBox="1"/>
          <p:nvPr/>
        </p:nvSpPr>
        <p:spPr>
          <a:xfrm>
            <a:off x="6616741" y="1821627"/>
            <a:ext cx="893701" cy="297151"/>
          </a:xfrm>
          <a:prstGeom prst="rect">
            <a:avLst/>
          </a:prstGeom>
          <a:noFill/>
          <a:ln>
            <a:noFill/>
          </a:ln>
        </p:spPr>
        <p:txBody>
          <a:bodyPr spcFirstLastPara="1" wrap="square" lIns="91400" tIns="91400" rIns="91400" bIns="91400" anchor="t" anchorCtr="0">
            <a:spAutoFit/>
          </a:bodyPr>
          <a:lstStyle/>
          <a:p>
            <a:pPr marL="0" marR="0" lvl="0" indent="0" algn="ctr" rtl="0">
              <a:lnSpc>
                <a:spcPct val="115000"/>
              </a:lnSpc>
              <a:spcBef>
                <a:spcPts val="0"/>
              </a:spcBef>
              <a:spcAft>
                <a:spcPts val="0"/>
              </a:spcAft>
              <a:buClr>
                <a:srgbClr val="FFFFFF"/>
              </a:buClr>
              <a:buSzPts val="800"/>
              <a:buFont typeface="Roboto"/>
              <a:buNone/>
            </a:pPr>
            <a:r>
              <a:rPr lang="en-US" sz="800" b="1" i="0" u="none" strike="noStrike" cap="none">
                <a:solidFill>
                  <a:srgbClr val="FFFFFF"/>
                </a:solidFill>
                <a:latin typeface="Roboto"/>
                <a:ea typeface="Roboto"/>
                <a:cs typeface="Roboto"/>
                <a:sym typeface="Roboto"/>
              </a:rPr>
              <a:t>#F61D30</a:t>
            </a:r>
            <a:endParaRPr sz="1400" b="0" i="0" u="none" strike="noStrike" cap="none">
              <a:solidFill>
                <a:srgbClr val="000000"/>
              </a:solidFill>
              <a:latin typeface="Arial"/>
              <a:ea typeface="Arial"/>
              <a:cs typeface="Arial"/>
              <a:sym typeface="Arial"/>
            </a:endParaRPr>
          </a:p>
        </p:txBody>
      </p:sp>
      <p:sp>
        <p:nvSpPr>
          <p:cNvPr id="79" name="Google Shape;79;p1"/>
          <p:cNvSpPr txBox="1"/>
          <p:nvPr/>
        </p:nvSpPr>
        <p:spPr>
          <a:xfrm>
            <a:off x="4666967" y="2780427"/>
            <a:ext cx="893701" cy="297151"/>
          </a:xfrm>
          <a:prstGeom prst="rect">
            <a:avLst/>
          </a:prstGeom>
          <a:noFill/>
          <a:ln>
            <a:noFill/>
          </a:ln>
        </p:spPr>
        <p:txBody>
          <a:bodyPr spcFirstLastPara="1" wrap="square" lIns="91400" tIns="91400" rIns="91400" bIns="91400" anchor="t" anchorCtr="0">
            <a:spAutoFit/>
          </a:bodyPr>
          <a:lstStyle/>
          <a:p>
            <a:pPr marL="0" marR="0" lvl="0" indent="0" algn="ctr" rtl="0">
              <a:lnSpc>
                <a:spcPct val="115000"/>
              </a:lnSpc>
              <a:spcBef>
                <a:spcPts val="0"/>
              </a:spcBef>
              <a:spcAft>
                <a:spcPts val="0"/>
              </a:spcAft>
              <a:buClr>
                <a:srgbClr val="FFFFFF"/>
              </a:buClr>
              <a:buSzPts val="800"/>
              <a:buFont typeface="Roboto"/>
              <a:buNone/>
            </a:pPr>
            <a:r>
              <a:rPr lang="en-US" sz="800" b="1" i="0" u="none" strike="noStrike" cap="none">
                <a:solidFill>
                  <a:srgbClr val="FFFFFF"/>
                </a:solidFill>
                <a:latin typeface="Roboto"/>
                <a:ea typeface="Roboto"/>
                <a:cs typeface="Roboto"/>
                <a:sym typeface="Roboto"/>
              </a:rPr>
              <a:t>#2489F1</a:t>
            </a:r>
            <a:endParaRPr sz="1400" b="0" i="0" u="none" strike="noStrike" cap="none">
              <a:solidFill>
                <a:srgbClr val="000000"/>
              </a:solidFill>
              <a:latin typeface="Arial"/>
              <a:ea typeface="Arial"/>
              <a:cs typeface="Arial"/>
              <a:sym typeface="Arial"/>
            </a:endParaRPr>
          </a:p>
        </p:txBody>
      </p:sp>
      <p:sp>
        <p:nvSpPr>
          <p:cNvPr id="80" name="Google Shape;80;p1"/>
          <p:cNvSpPr txBox="1"/>
          <p:nvPr/>
        </p:nvSpPr>
        <p:spPr>
          <a:xfrm>
            <a:off x="5658117" y="2780427"/>
            <a:ext cx="893701" cy="297151"/>
          </a:xfrm>
          <a:prstGeom prst="rect">
            <a:avLst/>
          </a:prstGeom>
          <a:noFill/>
          <a:ln>
            <a:noFill/>
          </a:ln>
        </p:spPr>
        <p:txBody>
          <a:bodyPr spcFirstLastPara="1" wrap="square" lIns="91400" tIns="91400" rIns="91400" bIns="91400" anchor="t" anchorCtr="0">
            <a:spAutoFit/>
          </a:bodyPr>
          <a:lstStyle/>
          <a:p>
            <a:pPr marL="0" marR="0" lvl="0" indent="0" algn="ctr" rtl="0">
              <a:lnSpc>
                <a:spcPct val="115000"/>
              </a:lnSpc>
              <a:spcBef>
                <a:spcPts val="0"/>
              </a:spcBef>
              <a:spcAft>
                <a:spcPts val="0"/>
              </a:spcAft>
              <a:buClr>
                <a:srgbClr val="FFFFFF"/>
              </a:buClr>
              <a:buSzPts val="800"/>
              <a:buFont typeface="Roboto"/>
              <a:buNone/>
            </a:pPr>
            <a:r>
              <a:rPr lang="en-US" sz="800" b="1" i="0" u="none" strike="noStrike" cap="none">
                <a:solidFill>
                  <a:srgbClr val="FFFFFF"/>
                </a:solidFill>
                <a:latin typeface="Roboto"/>
                <a:ea typeface="Roboto"/>
                <a:cs typeface="Roboto"/>
                <a:sym typeface="Roboto"/>
              </a:rPr>
              <a:t>#1D9F4C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4" descr="Google Shape;199;p26"/>
          <p:cNvPicPr preferRelativeResize="0"/>
          <p:nvPr/>
        </p:nvPicPr>
        <p:blipFill rotWithShape="1">
          <a:blip r:embed="rId3">
            <a:alphaModFix/>
          </a:blip>
          <a:srcRect b="39206"/>
          <a:stretch/>
        </p:blipFill>
        <p:spPr>
          <a:xfrm>
            <a:off x="0" y="-1"/>
            <a:ext cx="9144000" cy="3126902"/>
          </a:xfrm>
          <a:prstGeom prst="rect">
            <a:avLst/>
          </a:prstGeom>
          <a:noFill/>
          <a:ln>
            <a:noFill/>
          </a:ln>
        </p:spPr>
      </p:pic>
      <p:pic>
        <p:nvPicPr>
          <p:cNvPr id="214" name="Google Shape;214;p14"/>
          <p:cNvPicPr preferRelativeResize="0"/>
          <p:nvPr/>
        </p:nvPicPr>
        <p:blipFill rotWithShape="1">
          <a:blip r:embed="rId4">
            <a:alphaModFix/>
          </a:blip>
          <a:srcRect/>
          <a:stretch/>
        </p:blipFill>
        <p:spPr>
          <a:xfrm>
            <a:off x="2003150" y="594035"/>
            <a:ext cx="5137699" cy="1924226"/>
          </a:xfrm>
          <a:prstGeom prst="rect">
            <a:avLst/>
          </a:prstGeom>
          <a:noFill/>
          <a:ln>
            <a:noFill/>
          </a:ln>
        </p:spPr>
      </p:pic>
      <p:sp>
        <p:nvSpPr>
          <p:cNvPr id="215" name="Google Shape;215;p14"/>
          <p:cNvSpPr txBox="1"/>
          <p:nvPr/>
        </p:nvSpPr>
        <p:spPr>
          <a:xfrm>
            <a:off x="1919100" y="3339125"/>
            <a:ext cx="5305800" cy="1183500"/>
          </a:xfrm>
          <a:prstGeom prst="rect">
            <a:avLst/>
          </a:prstGeom>
          <a:noFill/>
          <a:ln>
            <a:noFill/>
          </a:ln>
        </p:spPr>
        <p:txBody>
          <a:bodyPr spcFirstLastPara="1" wrap="square" lIns="91400" tIns="91400" rIns="91400" bIns="91400" anchor="t" anchorCtr="0">
            <a:normAutofit/>
          </a:bodyPr>
          <a:lstStyle/>
          <a:p>
            <a:pPr marL="0" marR="0" lvl="0" indent="0" algn="ctr"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MAINS MOITES</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Arial"/>
              <a:buNone/>
            </a:pPr>
            <a:r>
              <a:rPr lang="en-US" sz="1000" b="0" i="0" u="none" strike="noStrike" cap="none">
                <a:solidFill>
                  <a:srgbClr val="000000"/>
                </a:solidFill>
                <a:latin typeface="Roboto"/>
                <a:ea typeface="Roboto"/>
                <a:cs typeface="Roboto"/>
                <a:sym typeface="Roboto"/>
              </a:rPr>
              <a:t>Quand un livre te plonge dans un monde à glacer le sang, tu frémis de plaisir!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Fan de suspense et d’enquête policière, t’aimes aussi résoudre des énigmes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et les atmosphères sombres. L’important pour toi, c’est de vivre des sensations fortes, même si ça donne la chienne!</a:t>
            </a: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15" descr="Google Shape;206;p27"/>
          <p:cNvPicPr preferRelativeResize="0"/>
          <p:nvPr/>
        </p:nvPicPr>
        <p:blipFill rotWithShape="1">
          <a:blip r:embed="rId3">
            <a:alphaModFix/>
          </a:blip>
          <a:srcRect b="39206"/>
          <a:stretch/>
        </p:blipFill>
        <p:spPr>
          <a:xfrm>
            <a:off x="0" y="-1"/>
            <a:ext cx="9144000" cy="3126902"/>
          </a:xfrm>
          <a:prstGeom prst="rect">
            <a:avLst/>
          </a:prstGeom>
          <a:noFill/>
          <a:ln>
            <a:noFill/>
          </a:ln>
        </p:spPr>
      </p:pic>
      <p:pic>
        <p:nvPicPr>
          <p:cNvPr id="221" name="Google Shape;221;p15"/>
          <p:cNvPicPr preferRelativeResize="0"/>
          <p:nvPr/>
        </p:nvPicPr>
        <p:blipFill rotWithShape="1">
          <a:blip r:embed="rId4">
            <a:alphaModFix/>
          </a:blip>
          <a:srcRect/>
          <a:stretch/>
        </p:blipFill>
        <p:spPr>
          <a:xfrm>
            <a:off x="2003150" y="594035"/>
            <a:ext cx="5137699" cy="1924226"/>
          </a:xfrm>
          <a:prstGeom prst="rect">
            <a:avLst/>
          </a:prstGeom>
          <a:noFill/>
          <a:ln>
            <a:noFill/>
          </a:ln>
        </p:spPr>
      </p:pic>
      <p:sp>
        <p:nvSpPr>
          <p:cNvPr id="222" name="Google Shape;222;p15"/>
          <p:cNvSpPr txBox="1"/>
          <p:nvPr/>
        </p:nvSpPr>
        <p:spPr>
          <a:xfrm>
            <a:off x="2077349" y="3339124"/>
            <a:ext cx="4989302" cy="1183501"/>
          </a:xfrm>
          <a:prstGeom prst="rect">
            <a:avLst/>
          </a:prstGeom>
          <a:noFill/>
          <a:ln>
            <a:noFill/>
          </a:ln>
        </p:spPr>
        <p:txBody>
          <a:bodyPr spcFirstLastPara="1" wrap="square" lIns="91400" tIns="91400" rIns="91400" bIns="91400" anchor="t" anchorCtr="0">
            <a:normAutofit/>
          </a:bodyPr>
          <a:lstStyle/>
          <a:p>
            <a:pPr marL="0" marR="0" lvl="0" indent="0" algn="ctr"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SURNATUREL·LE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Tu t’évades dans des mondes fantastiques à la moindre occasion. Les univers futuristes, les créatures qui défient l’imaginaire et les phénomènes magiques,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c’est en plein ton genre! T’aimes quand la fiction flirte avec les limites de la science, de la technologie ou les frontières du réel…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6"/>
        <p:cNvGrpSpPr/>
        <p:nvPr/>
      </p:nvGrpSpPr>
      <p:grpSpPr>
        <a:xfrm>
          <a:off x="0" y="0"/>
          <a:ext cx="0" cy="0"/>
          <a:chOff x="0" y="0"/>
          <a:chExt cx="0" cy="0"/>
        </a:xfrm>
      </p:grpSpPr>
      <p:sp>
        <p:nvSpPr>
          <p:cNvPr id="227" name="Google Shape;227;p16"/>
          <p:cNvSpPr txBox="1"/>
          <p:nvPr/>
        </p:nvSpPr>
        <p:spPr>
          <a:xfrm>
            <a:off x="2003849" y="2248488"/>
            <a:ext cx="5136300" cy="6465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FFFFF"/>
              </a:buClr>
              <a:buSzPts val="3000"/>
              <a:buFont typeface="Roboto"/>
              <a:buNone/>
            </a:pPr>
            <a:r>
              <a:rPr lang="en-US" sz="3000" b="1" i="0" u="none" strike="noStrike" cap="none">
                <a:solidFill>
                  <a:schemeClr val="lt1"/>
                </a:solidFill>
                <a:latin typeface="Roboto"/>
                <a:ea typeface="Roboto"/>
                <a:cs typeface="Roboto"/>
                <a:sym typeface="Roboto"/>
              </a:rPr>
              <a:t>SUIVRE LE MOUVEMENT</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p:nvPr/>
        </p:nvSpPr>
        <p:spPr>
          <a:xfrm>
            <a:off x="5238474" y="-7301"/>
            <a:ext cx="3905401" cy="5143501"/>
          </a:xfrm>
          <a:prstGeom prst="rect">
            <a:avLst/>
          </a:prstGeom>
          <a:solidFill>
            <a:srgbClr val="1D9F4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7"/>
          <p:cNvSpPr txBox="1"/>
          <p:nvPr/>
        </p:nvSpPr>
        <p:spPr>
          <a:xfrm>
            <a:off x="311699" y="445025"/>
            <a:ext cx="85206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1D9F4C"/>
              </a:buClr>
              <a:buSzPts val="2400"/>
              <a:buFont typeface="Roboto"/>
              <a:buNone/>
            </a:pPr>
            <a:r>
              <a:rPr lang="en-US" sz="2400" b="1" i="0" u="none" strike="noStrike" cap="none">
                <a:solidFill>
                  <a:schemeClr val="dk1"/>
                </a:solidFill>
                <a:latin typeface="Roboto"/>
                <a:ea typeface="Roboto"/>
                <a:cs typeface="Roboto"/>
                <a:sym typeface="Roboto"/>
              </a:rPr>
              <a:t>SITE WEB</a:t>
            </a:r>
            <a:endParaRPr sz="1400" b="0" i="0" u="none" strike="noStrike" cap="none">
              <a:solidFill>
                <a:schemeClr val="dk1"/>
              </a:solidFill>
              <a:latin typeface="Arial"/>
              <a:ea typeface="Arial"/>
              <a:cs typeface="Arial"/>
              <a:sym typeface="Arial"/>
            </a:endParaRPr>
          </a:p>
        </p:txBody>
      </p:sp>
      <p:pic>
        <p:nvPicPr>
          <p:cNvPr id="234" name="Google Shape;234;p17" descr="Google Shape;223;p29"/>
          <p:cNvPicPr preferRelativeResize="0"/>
          <p:nvPr/>
        </p:nvPicPr>
        <p:blipFill rotWithShape="1">
          <a:blip r:embed="rId3">
            <a:alphaModFix/>
          </a:blip>
          <a:srcRect/>
          <a:stretch/>
        </p:blipFill>
        <p:spPr>
          <a:xfrm rot="892820">
            <a:off x="5408374" y="1070350"/>
            <a:ext cx="1211862" cy="347630"/>
          </a:xfrm>
          <a:prstGeom prst="rect">
            <a:avLst/>
          </a:prstGeom>
          <a:noFill/>
          <a:ln>
            <a:noFill/>
          </a:ln>
        </p:spPr>
      </p:pic>
      <p:sp>
        <p:nvSpPr>
          <p:cNvPr id="235" name="Google Shape;235;p17"/>
          <p:cNvSpPr txBox="1"/>
          <p:nvPr/>
        </p:nvSpPr>
        <p:spPr>
          <a:xfrm>
            <a:off x="311699" y="1237249"/>
            <a:ext cx="3905400" cy="2104200"/>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Un site web mobile dédié à la campagne À GO, on lit</a:t>
            </a:r>
            <a:r>
              <a:rPr lang="en-US" sz="900" b="0" i="0" u="none" strike="noStrike" cap="none">
                <a:solidFill>
                  <a:srgbClr val="000000"/>
                </a:solidFill>
                <a:latin typeface="Roboto Medium"/>
                <a:ea typeface="Roboto Medium"/>
                <a:cs typeface="Roboto Medium"/>
                <a:sym typeface="Roboto Medium"/>
              </a:rPr>
              <a:t> </a:t>
            </a:r>
            <a:r>
              <a:rPr lang="en-US" sz="1200" b="0" i="0" u="none" strike="noStrike" cap="none">
                <a:solidFill>
                  <a:srgbClr val="000000"/>
                </a:solidFill>
                <a:latin typeface="Roboto Medium"/>
                <a:ea typeface="Roboto Medium"/>
                <a:cs typeface="Roboto Medium"/>
                <a:sym typeface="Roboto Medium"/>
              </a:rPr>
              <a:t>! permet aux jeunes de s’identifier à des styles littéraires et de créer des liens avec ce projet mobilisateur. </a:t>
            </a:r>
            <a:br>
              <a:rPr lang="en-US" sz="1200" b="0" i="0" u="none" strike="noStrike" cap="none">
                <a:solidFill>
                  <a:srgbClr val="000000"/>
                </a:solidFill>
                <a:latin typeface="Roboto Medium"/>
                <a:ea typeface="Roboto Medium"/>
                <a:cs typeface="Roboto Medium"/>
                <a:sym typeface="Roboto Medium"/>
              </a:rPr>
            </a:b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La plateforme web se renouvelle annuellement </a:t>
            </a:r>
            <a:br>
              <a:rPr lang="en-US" sz="1200" b="0" i="0" u="none" strike="noStrike" cap="none">
                <a:solidFill>
                  <a:srgbClr val="000000"/>
                </a:solidFill>
                <a:latin typeface="Roboto Medium"/>
                <a:ea typeface="Roboto Medium"/>
                <a:cs typeface="Roboto Medium"/>
                <a:sym typeface="Roboto Medium"/>
              </a:rPr>
            </a:br>
            <a:r>
              <a:rPr lang="en-US" sz="1200" b="0" i="0" u="none" strike="noStrike" cap="none">
                <a:solidFill>
                  <a:srgbClr val="000000"/>
                </a:solidFill>
                <a:latin typeface="Roboto Medium"/>
                <a:ea typeface="Roboto Medium"/>
                <a:cs typeface="Roboto Medium"/>
                <a:sym typeface="Roboto Medium"/>
              </a:rPr>
              <a:t>afin d'évoluer avec les jeunes.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1D9F4C"/>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1D9F4C"/>
              </a:buClr>
              <a:buSzPts val="1200"/>
              <a:buFont typeface="Roboto Medium"/>
              <a:buNone/>
            </a:pPr>
            <a:r>
              <a:rPr lang="en-US" sz="1200" b="0" i="0" u="none" strike="noStrike" cap="none">
                <a:solidFill>
                  <a:srgbClr val="1D9F4C"/>
                </a:solidFill>
                <a:latin typeface="Roboto Medium"/>
                <a:ea typeface="Roboto Medium"/>
                <a:cs typeface="Roboto Medium"/>
                <a:sym typeface="Roboto Medium"/>
              </a:rPr>
              <a:t>agol.ca</a:t>
            </a:r>
            <a:endParaRPr sz="1400" b="0" i="0" u="none" strike="noStrike" cap="none">
              <a:solidFill>
                <a:srgbClr val="000000"/>
              </a:solidFill>
              <a:latin typeface="Arial"/>
              <a:ea typeface="Arial"/>
              <a:cs typeface="Arial"/>
              <a:sym typeface="Arial"/>
            </a:endParaRPr>
          </a:p>
        </p:txBody>
      </p:sp>
      <p:pic>
        <p:nvPicPr>
          <p:cNvPr id="236" name="Google Shape;236;p17"/>
          <p:cNvPicPr preferRelativeResize="0"/>
          <p:nvPr/>
        </p:nvPicPr>
        <p:blipFill rotWithShape="1">
          <a:blip r:embed="rId4">
            <a:alphaModFix/>
          </a:blip>
          <a:srcRect/>
          <a:stretch/>
        </p:blipFill>
        <p:spPr>
          <a:xfrm rot="380592">
            <a:off x="3916393" y="906749"/>
            <a:ext cx="2380287" cy="3330003"/>
          </a:xfrm>
          <a:prstGeom prst="rect">
            <a:avLst/>
          </a:prstGeom>
          <a:noFill/>
          <a:ln>
            <a:noFill/>
          </a:ln>
          <a:effectLst>
            <a:outerShdw blurRad="57150" dist="57150" dir="1860000" algn="bl" rotWithShape="0">
              <a:srgbClr val="000000">
                <a:alpha val="49019"/>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p:nvPr/>
        </p:nvSpPr>
        <p:spPr>
          <a:xfrm>
            <a:off x="311699" y="445025"/>
            <a:ext cx="85206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61D30"/>
              </a:buClr>
              <a:buSzPts val="2400"/>
              <a:buFont typeface="Roboto"/>
              <a:buNone/>
            </a:pPr>
            <a:r>
              <a:rPr lang="en-US" sz="2400" b="1" i="0" u="none" strike="noStrike" cap="none">
                <a:solidFill>
                  <a:schemeClr val="dk1"/>
                </a:solidFill>
                <a:latin typeface="Roboto"/>
                <a:ea typeface="Roboto"/>
                <a:cs typeface="Roboto"/>
                <a:sym typeface="Roboto"/>
              </a:rPr>
              <a:t>RÉSEAUX SOCIAUX</a:t>
            </a:r>
            <a:endParaRPr sz="1400" b="0" i="0" u="none" strike="noStrike" cap="none">
              <a:solidFill>
                <a:schemeClr val="dk1"/>
              </a:solidFill>
              <a:latin typeface="Arial"/>
              <a:ea typeface="Arial"/>
              <a:cs typeface="Arial"/>
              <a:sym typeface="Arial"/>
            </a:endParaRPr>
          </a:p>
        </p:txBody>
      </p:sp>
      <p:sp>
        <p:nvSpPr>
          <p:cNvPr id="242" name="Google Shape;242;p18"/>
          <p:cNvSpPr txBox="1"/>
          <p:nvPr/>
        </p:nvSpPr>
        <p:spPr>
          <a:xfrm>
            <a:off x="311700" y="1237249"/>
            <a:ext cx="3633600" cy="1643700"/>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chemeClr val="dk1"/>
              </a:buClr>
              <a:buSzPts val="1200"/>
              <a:buFont typeface="Roboto Medium"/>
              <a:buNone/>
            </a:pPr>
            <a:r>
              <a:rPr lang="en-US" sz="1200" b="0" i="0" u="none" strike="noStrike" cap="none">
                <a:solidFill>
                  <a:schemeClr val="dk1"/>
                </a:solidFill>
                <a:latin typeface="Roboto Medium"/>
                <a:ea typeface="Roboto Medium"/>
                <a:cs typeface="Roboto Medium"/>
                <a:sym typeface="Roboto Medium"/>
              </a:rPr>
              <a:t>Instagram</a:t>
            </a:r>
            <a:r>
              <a:rPr lang="en-US" sz="800" b="0" i="0" u="none" strike="noStrike" cap="none">
                <a:solidFill>
                  <a:schemeClr val="dk1"/>
                </a:solidFill>
                <a:latin typeface="Roboto"/>
                <a:ea typeface="Roboto"/>
                <a:cs typeface="Roboto"/>
                <a:sym typeface="Roboto"/>
              </a:rPr>
              <a:t> </a:t>
            </a:r>
            <a:r>
              <a:rPr lang="en-US" sz="1200" b="0" i="0" u="none" strike="noStrike" cap="none">
                <a:solidFill>
                  <a:schemeClr val="dk1"/>
                </a:solidFill>
                <a:latin typeface="Roboto Medium"/>
                <a:ea typeface="Roboto Medium"/>
                <a:cs typeface="Roboto Medium"/>
                <a:sym typeface="Roboto Medium"/>
              </a:rPr>
              <a:t>:</a:t>
            </a:r>
            <a:r>
              <a:rPr lang="en-US" sz="1200" b="0" i="0" u="none" strike="noStrike" cap="none">
                <a:solidFill>
                  <a:srgbClr val="F61D30"/>
                </a:solidFill>
                <a:latin typeface="Roboto Medium"/>
                <a:ea typeface="Roboto Medium"/>
                <a:cs typeface="Roboto Medium"/>
                <a:sym typeface="Roboto Medium"/>
              </a:rPr>
              <a:t> </a:t>
            </a:r>
            <a:r>
              <a:rPr lang="en-US" sz="1200" b="0" i="0" u="sng" strike="noStrike" cap="none">
                <a:solidFill>
                  <a:srgbClr val="F61D30"/>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@agoonlit </a:t>
            </a:r>
            <a:endParaRPr sz="1200" b="0" i="0" u="none" strike="noStrike" cap="none">
              <a:solidFill>
                <a:srgbClr val="F61D30"/>
              </a:solidFill>
              <a:latin typeface="Roboto Medium"/>
              <a:ea typeface="Roboto Medium"/>
              <a:cs typeface="Roboto Medium"/>
              <a:sym typeface="Roboto Medium"/>
            </a:endParaRPr>
          </a:p>
          <a:p>
            <a:pPr marL="0" marR="0" lvl="0" indent="0" algn="l" rtl="0">
              <a:lnSpc>
                <a:spcPct val="115000"/>
              </a:lnSpc>
              <a:spcBef>
                <a:spcPts val="0"/>
              </a:spcBef>
              <a:spcAft>
                <a:spcPts val="0"/>
              </a:spcAft>
              <a:buClr>
                <a:schemeClr val="dk1"/>
              </a:buClr>
              <a:buSzPts val="1200"/>
              <a:buFont typeface="Roboto Medium"/>
              <a:buNone/>
            </a:pPr>
            <a:endParaRPr sz="1200" b="0" i="0" u="none" strike="noStrike" cap="none">
              <a:solidFill>
                <a:srgbClr val="000000"/>
              </a:solidFill>
              <a:latin typeface="Roboto Medium"/>
              <a:ea typeface="Roboto Medium"/>
              <a:cs typeface="Roboto Medium"/>
              <a:sym typeface="Roboto Medium"/>
            </a:endParaRPr>
          </a:p>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Facebook</a:t>
            </a:r>
            <a:r>
              <a:rPr lang="en-US" sz="800" b="0" i="0" u="none" strike="noStrike" cap="none">
                <a:solidFill>
                  <a:srgbClr val="000000"/>
                </a:solidFill>
                <a:latin typeface="Roboto"/>
                <a:ea typeface="Roboto"/>
                <a:cs typeface="Roboto"/>
                <a:sym typeface="Roboto"/>
              </a:rPr>
              <a:t> </a:t>
            </a:r>
            <a:r>
              <a:rPr lang="en-US" sz="1200" b="0" i="0" u="none" strike="noStrike" cap="none">
                <a:solidFill>
                  <a:srgbClr val="000000"/>
                </a:solidFill>
                <a:latin typeface="Roboto Medium"/>
                <a:ea typeface="Roboto Medium"/>
                <a:cs typeface="Roboto Medium"/>
                <a:sym typeface="Roboto Medium"/>
              </a:rPr>
              <a:t>:</a:t>
            </a:r>
            <a:r>
              <a:rPr lang="en-US" sz="1200" b="0" i="0" u="none" strike="noStrike" cap="none">
                <a:solidFill>
                  <a:srgbClr val="F61D30"/>
                </a:solidFill>
                <a:latin typeface="Roboto Medium"/>
                <a:ea typeface="Roboto Medium"/>
                <a:cs typeface="Roboto Medium"/>
                <a:sym typeface="Roboto Medium"/>
              </a:rPr>
              <a:t> </a:t>
            </a:r>
            <a:r>
              <a:rPr lang="en-US" sz="1200" b="0" i="0" u="sng" strike="noStrike" cap="none">
                <a:solidFill>
                  <a:srgbClr val="F61D30"/>
                </a:solidFill>
                <a:latin typeface="Roboto Medium"/>
                <a:ea typeface="Roboto Medium"/>
                <a:cs typeface="Roboto Medium"/>
                <a:sym typeface="Roboto Medium"/>
                <a:hlinkClick r:id="rId4">
                  <a:extLst>
                    <a:ext uri="{A12FA001-AC4F-418D-AE19-62706E023703}">
                      <ahyp:hlinkClr xmlns:ahyp="http://schemas.microsoft.com/office/drawing/2018/hyperlinkcolor" val="tx"/>
                    </a:ext>
                  </a:extLst>
                </a:hlinkClick>
              </a:rPr>
              <a:t>@AGOonlit</a:t>
            </a:r>
            <a:r>
              <a:rPr lang="en-US" sz="1200" b="0" i="0" u="none" strike="noStrike" cap="none">
                <a:solidFill>
                  <a:srgbClr val="F61D30"/>
                </a:solidFill>
                <a:latin typeface="Roboto Medium"/>
                <a:ea typeface="Roboto Medium"/>
                <a:cs typeface="Roboto Medium"/>
                <a:sym typeface="Roboto Medium"/>
              </a:rPr>
              <a:t> </a:t>
            </a:r>
            <a:endParaRPr sz="1400" b="0" i="0" u="none" strike="noStrike" cap="none">
              <a:solidFill>
                <a:srgbClr val="F61D3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 </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Instagram</a:t>
            </a:r>
            <a:r>
              <a:rPr lang="en-US" sz="800" b="0" i="0" u="none" strike="noStrike" cap="none">
                <a:solidFill>
                  <a:srgbClr val="000000"/>
                </a:solidFill>
                <a:latin typeface="Roboto"/>
                <a:ea typeface="Roboto"/>
                <a:cs typeface="Roboto"/>
                <a:sym typeface="Roboto"/>
              </a:rPr>
              <a:t> </a:t>
            </a:r>
            <a:r>
              <a:rPr lang="en-US" sz="1200" b="0" i="0" u="none" strike="noStrike" cap="none">
                <a:solidFill>
                  <a:srgbClr val="000000"/>
                </a:solidFill>
                <a:latin typeface="Roboto Medium"/>
                <a:ea typeface="Roboto Medium"/>
                <a:cs typeface="Roboto Medium"/>
                <a:sym typeface="Roboto Medium"/>
              </a:rPr>
              <a:t>: </a:t>
            </a:r>
            <a:r>
              <a:rPr lang="en-US" sz="1200" b="0" i="0" u="sng" strike="noStrike" cap="none">
                <a:solidFill>
                  <a:srgbClr val="FF0000"/>
                </a:solidFill>
                <a:latin typeface="Roboto Medium"/>
                <a:ea typeface="Roboto Medium"/>
                <a:cs typeface="Roboto Medium"/>
                <a:sym typeface="Roboto Medium"/>
                <a:hlinkClick r:id="rId5">
                  <a:extLst>
                    <a:ext uri="{A12FA001-AC4F-418D-AE19-62706E023703}">
                      <ahyp:hlinkClr xmlns:ahyp="http://schemas.microsoft.com/office/drawing/2018/hyperlinkcolor" val="tx"/>
                    </a:ext>
                  </a:extLst>
                </a:hlinkClick>
              </a:rPr>
              <a:t>@agoonlit </a:t>
            </a:r>
            <a:endParaRPr sz="1400" b="0" i="0" u="sng" strike="noStrike" cap="none">
              <a:solidFill>
                <a:srgbClr val="FF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Roboto Medium"/>
              <a:ea typeface="Roboto Medium"/>
              <a:cs typeface="Roboto Medium"/>
              <a:sym typeface="Roboto Medium"/>
            </a:endParaRPr>
          </a:p>
          <a:p>
            <a:pPr marL="0" marR="0" lvl="0" indent="0" algn="l" rtl="0">
              <a:lnSpc>
                <a:spcPct val="115000"/>
              </a:lnSpc>
              <a:spcBef>
                <a:spcPts val="0"/>
              </a:spcBef>
              <a:spcAft>
                <a:spcPts val="0"/>
              </a:spcAft>
              <a:buClr>
                <a:schemeClr val="accent5"/>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Youtube : </a:t>
            </a:r>
            <a:r>
              <a:rPr lang="en-US" sz="1200" b="0" i="0" u="sng" strike="noStrike" cap="none">
                <a:solidFill>
                  <a:srgbClr val="F61D30"/>
                </a:solidFill>
                <a:latin typeface="Roboto Medium"/>
                <a:ea typeface="Roboto Medium"/>
                <a:cs typeface="Roboto Medium"/>
                <a:sym typeface="Roboto Medium"/>
                <a:hlinkClick r:id="rId6">
                  <a:extLst>
                    <a:ext uri="{A12FA001-AC4F-418D-AE19-62706E023703}">
                      <ahyp:hlinkClr xmlns:ahyp="http://schemas.microsoft.com/office/drawing/2018/hyperlinkcolor" val="tx"/>
                    </a:ext>
                  </a:extLst>
                </a:hlinkClick>
              </a:rPr>
              <a:t>À GO, on lit!</a:t>
            </a:r>
            <a:endParaRPr sz="1400" b="0" i="0" u="none" strike="noStrike" cap="none">
              <a:solidFill>
                <a:srgbClr val="000000"/>
              </a:solidFill>
              <a:latin typeface="Arial"/>
              <a:ea typeface="Arial"/>
              <a:cs typeface="Arial"/>
              <a:sym typeface="Arial"/>
            </a:endParaRPr>
          </a:p>
        </p:txBody>
      </p:sp>
      <p:sp>
        <p:nvSpPr>
          <p:cNvPr id="243" name="Google Shape;243;p18"/>
          <p:cNvSpPr/>
          <p:nvPr/>
        </p:nvSpPr>
        <p:spPr>
          <a:xfrm>
            <a:off x="5238474" y="-7301"/>
            <a:ext cx="3905401" cy="5143501"/>
          </a:xfrm>
          <a:prstGeom prst="rect">
            <a:avLst/>
          </a:prstGeom>
          <a:solidFill>
            <a:srgbClr val="F61D3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p18" descr="Google Shape;232;p30"/>
          <p:cNvPicPr preferRelativeResize="0"/>
          <p:nvPr/>
        </p:nvPicPr>
        <p:blipFill rotWithShape="1">
          <a:blip r:embed="rId7">
            <a:alphaModFix/>
          </a:blip>
          <a:srcRect/>
          <a:stretch/>
        </p:blipFill>
        <p:spPr>
          <a:xfrm rot="3467280">
            <a:off x="640889" y="3877571"/>
            <a:ext cx="2323950" cy="2060709"/>
          </a:xfrm>
          <a:prstGeom prst="rect">
            <a:avLst/>
          </a:prstGeom>
          <a:noFill/>
          <a:ln>
            <a:noFill/>
          </a:ln>
        </p:spPr>
      </p:pic>
      <p:pic>
        <p:nvPicPr>
          <p:cNvPr id="245" name="Google Shape;245;p18" descr="Google Shape;233;p30"/>
          <p:cNvPicPr preferRelativeResize="0"/>
          <p:nvPr/>
        </p:nvPicPr>
        <p:blipFill rotWithShape="1">
          <a:blip r:embed="rId8">
            <a:alphaModFix/>
          </a:blip>
          <a:srcRect/>
          <a:stretch/>
        </p:blipFill>
        <p:spPr>
          <a:xfrm rot="838154">
            <a:off x="1964562" y="3432250"/>
            <a:ext cx="572701" cy="572701"/>
          </a:xfrm>
          <a:prstGeom prst="rect">
            <a:avLst/>
          </a:prstGeom>
          <a:noFill/>
          <a:ln>
            <a:noFill/>
          </a:ln>
        </p:spPr>
      </p:pic>
      <p:pic>
        <p:nvPicPr>
          <p:cNvPr id="246" name="Google Shape;246;p18"/>
          <p:cNvPicPr preferRelativeResize="0"/>
          <p:nvPr/>
        </p:nvPicPr>
        <p:blipFill rotWithShape="1">
          <a:blip r:embed="rId9">
            <a:alphaModFix/>
          </a:blip>
          <a:srcRect/>
          <a:stretch/>
        </p:blipFill>
        <p:spPr>
          <a:xfrm rot="735009">
            <a:off x="3920171" y="1566871"/>
            <a:ext cx="2235382" cy="2235382"/>
          </a:xfrm>
          <a:prstGeom prst="rect">
            <a:avLst/>
          </a:prstGeom>
          <a:noFill/>
          <a:ln>
            <a:noFill/>
          </a:ln>
          <a:effectLst>
            <a:outerShdw blurRad="57150" dist="47625" dir="540000" algn="bl" rotWithShape="0">
              <a:srgbClr val="000000">
                <a:alpha val="49019"/>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p:nvPr/>
        </p:nvSpPr>
        <p:spPr>
          <a:xfrm>
            <a:off x="311699" y="445025"/>
            <a:ext cx="85206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8B244"/>
              </a:buClr>
              <a:buSzPts val="2400"/>
              <a:buFont typeface="Roboto"/>
              <a:buNone/>
            </a:pPr>
            <a:r>
              <a:rPr lang="en-US" sz="2400" b="1" i="0" u="none" strike="noStrike" cap="none">
                <a:solidFill>
                  <a:schemeClr val="dk1"/>
                </a:solidFill>
                <a:latin typeface="Roboto"/>
                <a:ea typeface="Roboto"/>
                <a:cs typeface="Roboto"/>
                <a:sym typeface="Roboto"/>
              </a:rPr>
              <a:t>VIDÉOS</a:t>
            </a:r>
            <a:endParaRPr sz="1400" b="0" i="0" u="none" strike="noStrike" cap="none">
              <a:solidFill>
                <a:schemeClr val="dk1"/>
              </a:solidFill>
              <a:latin typeface="Arial"/>
              <a:ea typeface="Arial"/>
              <a:cs typeface="Arial"/>
              <a:sym typeface="Arial"/>
            </a:endParaRPr>
          </a:p>
        </p:txBody>
      </p:sp>
      <p:sp>
        <p:nvSpPr>
          <p:cNvPr id="252" name="Google Shape;252;p19"/>
          <p:cNvSpPr txBox="1"/>
          <p:nvPr/>
        </p:nvSpPr>
        <p:spPr>
          <a:xfrm>
            <a:off x="311700" y="1237249"/>
            <a:ext cx="3633600" cy="110106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La lecture, ça se regarde aussi!</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200"/>
              <a:buFont typeface="Roboto Medium"/>
              <a:buNone/>
            </a:pPr>
            <a:r>
              <a:rPr lang="en-US" sz="1200" b="0" i="0" u="none" strike="noStrike" cap="none">
                <a:solidFill>
                  <a:srgbClr val="000000"/>
                </a:solidFill>
                <a:latin typeface="Roboto Medium"/>
                <a:ea typeface="Roboto Medium"/>
                <a:cs typeface="Roboto Medium"/>
                <a:sym typeface="Roboto Medium"/>
              </a:rPr>
              <a:t>Une section vidéo a été ajoutée au site agol.ca pour vous donner tous les extraits les plus croustillants de nos capsules.</a:t>
            </a:r>
            <a:endParaRPr sz="1400" b="0" i="0" u="none" strike="noStrike" cap="none">
              <a:solidFill>
                <a:srgbClr val="000000"/>
              </a:solidFill>
              <a:latin typeface="Arial"/>
              <a:ea typeface="Arial"/>
              <a:cs typeface="Arial"/>
              <a:sym typeface="Arial"/>
            </a:endParaRPr>
          </a:p>
        </p:txBody>
      </p:sp>
      <p:sp>
        <p:nvSpPr>
          <p:cNvPr id="253" name="Google Shape;253;p19"/>
          <p:cNvSpPr/>
          <p:nvPr/>
        </p:nvSpPr>
        <p:spPr>
          <a:xfrm>
            <a:off x="5238474" y="-7301"/>
            <a:ext cx="3905401" cy="5143501"/>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19" descr="Google Shape;242;p31"/>
          <p:cNvPicPr preferRelativeResize="0"/>
          <p:nvPr/>
        </p:nvPicPr>
        <p:blipFill rotWithShape="1">
          <a:blip r:embed="rId3">
            <a:alphaModFix/>
          </a:blip>
          <a:srcRect/>
          <a:stretch/>
        </p:blipFill>
        <p:spPr>
          <a:xfrm rot="3467280">
            <a:off x="640889" y="3877571"/>
            <a:ext cx="2323951" cy="2060709"/>
          </a:xfrm>
          <a:prstGeom prst="rect">
            <a:avLst/>
          </a:prstGeom>
          <a:noFill/>
          <a:ln>
            <a:noFill/>
          </a:ln>
        </p:spPr>
      </p:pic>
      <p:pic>
        <p:nvPicPr>
          <p:cNvPr id="255" name="Google Shape;255;p19" descr="Google Shape;243;p31"/>
          <p:cNvPicPr preferRelativeResize="0"/>
          <p:nvPr/>
        </p:nvPicPr>
        <p:blipFill rotWithShape="1">
          <a:blip r:embed="rId4">
            <a:alphaModFix/>
          </a:blip>
          <a:srcRect/>
          <a:stretch/>
        </p:blipFill>
        <p:spPr>
          <a:xfrm rot="838154">
            <a:off x="1964562" y="3432250"/>
            <a:ext cx="572701" cy="572701"/>
          </a:xfrm>
          <a:prstGeom prst="rect">
            <a:avLst/>
          </a:prstGeom>
          <a:noFill/>
          <a:ln>
            <a:noFill/>
          </a:ln>
        </p:spPr>
      </p:pic>
      <p:pic>
        <p:nvPicPr>
          <p:cNvPr id="256" name="Google Shape;256;p19" descr="Google Shape;245;p31"/>
          <p:cNvPicPr preferRelativeResize="0"/>
          <p:nvPr/>
        </p:nvPicPr>
        <p:blipFill rotWithShape="1">
          <a:blip r:embed="rId5">
            <a:alphaModFix/>
          </a:blip>
          <a:srcRect/>
          <a:stretch/>
        </p:blipFill>
        <p:spPr>
          <a:xfrm rot="-722449">
            <a:off x="3853174" y="1022588"/>
            <a:ext cx="1211862" cy="347630"/>
          </a:xfrm>
          <a:prstGeom prst="rect">
            <a:avLst/>
          </a:prstGeom>
          <a:noFill/>
          <a:ln>
            <a:noFill/>
          </a:ln>
        </p:spPr>
      </p:pic>
      <p:pic>
        <p:nvPicPr>
          <p:cNvPr id="257" name="Google Shape;257;p19"/>
          <p:cNvPicPr preferRelativeResize="0"/>
          <p:nvPr/>
        </p:nvPicPr>
        <p:blipFill rotWithShape="1">
          <a:blip r:embed="rId6">
            <a:alphaModFix/>
          </a:blip>
          <a:srcRect/>
          <a:stretch/>
        </p:blipFill>
        <p:spPr>
          <a:xfrm rot="380592">
            <a:off x="3916393" y="906749"/>
            <a:ext cx="2380287" cy="3330003"/>
          </a:xfrm>
          <a:prstGeom prst="rect">
            <a:avLst/>
          </a:prstGeom>
          <a:noFill/>
          <a:ln>
            <a:noFill/>
          </a:ln>
          <a:effectLst>
            <a:outerShdw blurRad="57150" dist="57150" dir="1860000" algn="bl" rotWithShape="0">
              <a:srgbClr val="000000">
                <a:alpha val="49019"/>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p:nvPr/>
        </p:nvSpPr>
        <p:spPr>
          <a:xfrm>
            <a:off x="311699" y="445025"/>
            <a:ext cx="85206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C6147"/>
              </a:buClr>
              <a:buSzPts val="2400"/>
              <a:buFont typeface="Roboto"/>
              <a:buNone/>
            </a:pPr>
            <a:r>
              <a:rPr lang="en-US" sz="2400" b="1" i="0" u="none" strike="noStrike" cap="none">
                <a:solidFill>
                  <a:schemeClr val="dk1"/>
                </a:solidFill>
                <a:latin typeface="Roboto"/>
                <a:ea typeface="Roboto"/>
                <a:cs typeface="Roboto"/>
                <a:sym typeface="Roboto"/>
              </a:rPr>
              <a:t>RESSOURCES</a:t>
            </a:r>
            <a:endParaRPr sz="1400" b="0" i="0" u="none" strike="noStrike" cap="none">
              <a:solidFill>
                <a:schemeClr val="dk1"/>
              </a:solidFill>
              <a:latin typeface="Arial"/>
              <a:ea typeface="Arial"/>
              <a:cs typeface="Arial"/>
              <a:sym typeface="Arial"/>
            </a:endParaRPr>
          </a:p>
        </p:txBody>
      </p:sp>
      <p:sp>
        <p:nvSpPr>
          <p:cNvPr id="263" name="Google Shape;263;p20"/>
          <p:cNvSpPr txBox="1"/>
          <p:nvPr/>
        </p:nvSpPr>
        <p:spPr>
          <a:xfrm>
            <a:off x="311700" y="1131999"/>
            <a:ext cx="3633600" cy="1134900"/>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Tu ne trouves pas ce qu’il te faut?</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200"/>
              <a:buFont typeface="Roboto"/>
              <a:buNone/>
            </a:pPr>
            <a:r>
              <a:rPr lang="en-US" sz="1200" b="0" i="0" u="none" strike="noStrike" cap="none">
                <a:solidFill>
                  <a:srgbClr val="000000"/>
                </a:solidFill>
                <a:latin typeface="Roboto"/>
                <a:ea typeface="Roboto"/>
                <a:cs typeface="Roboto"/>
                <a:sym typeface="Roboto"/>
              </a:rPr>
              <a:t>Une section de ressources a été ajoutée au site agol.ca pour vous donner tous les outils nécessaires pour joindre le mouvement.</a:t>
            </a:r>
            <a:endParaRPr sz="1400" b="0" i="0" u="none" strike="noStrike" cap="none">
              <a:solidFill>
                <a:srgbClr val="000000"/>
              </a:solidFill>
              <a:latin typeface="Arial"/>
              <a:ea typeface="Arial"/>
              <a:cs typeface="Arial"/>
              <a:sym typeface="Arial"/>
            </a:endParaRPr>
          </a:p>
        </p:txBody>
      </p:sp>
      <p:sp>
        <p:nvSpPr>
          <p:cNvPr id="264" name="Google Shape;264;p20"/>
          <p:cNvSpPr/>
          <p:nvPr/>
        </p:nvSpPr>
        <p:spPr>
          <a:xfrm>
            <a:off x="5238474" y="-7301"/>
            <a:ext cx="3905401" cy="514350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5" name="Google Shape;265;p20" descr="Google Shape;254;p32"/>
          <p:cNvPicPr preferRelativeResize="0"/>
          <p:nvPr/>
        </p:nvPicPr>
        <p:blipFill rotWithShape="1">
          <a:blip r:embed="rId3">
            <a:alphaModFix/>
          </a:blip>
          <a:srcRect/>
          <a:stretch/>
        </p:blipFill>
        <p:spPr>
          <a:xfrm rot="3467280">
            <a:off x="640889" y="3877571"/>
            <a:ext cx="2323950" cy="2060709"/>
          </a:xfrm>
          <a:prstGeom prst="rect">
            <a:avLst/>
          </a:prstGeom>
          <a:noFill/>
          <a:ln>
            <a:noFill/>
          </a:ln>
        </p:spPr>
      </p:pic>
      <p:pic>
        <p:nvPicPr>
          <p:cNvPr id="266" name="Google Shape;266;p20" descr="Google Shape;255;p32"/>
          <p:cNvPicPr preferRelativeResize="0"/>
          <p:nvPr/>
        </p:nvPicPr>
        <p:blipFill rotWithShape="1">
          <a:blip r:embed="rId4">
            <a:alphaModFix/>
          </a:blip>
          <a:srcRect/>
          <a:stretch/>
        </p:blipFill>
        <p:spPr>
          <a:xfrm rot="838154">
            <a:off x="1964562" y="3432250"/>
            <a:ext cx="572701" cy="572701"/>
          </a:xfrm>
          <a:prstGeom prst="rect">
            <a:avLst/>
          </a:prstGeom>
          <a:noFill/>
          <a:ln>
            <a:noFill/>
          </a:ln>
        </p:spPr>
      </p:pic>
      <p:pic>
        <p:nvPicPr>
          <p:cNvPr id="267" name="Google Shape;267;p20"/>
          <p:cNvPicPr preferRelativeResize="0"/>
          <p:nvPr/>
        </p:nvPicPr>
        <p:blipFill rotWithShape="1">
          <a:blip r:embed="rId5">
            <a:alphaModFix/>
          </a:blip>
          <a:srcRect/>
          <a:stretch/>
        </p:blipFill>
        <p:spPr>
          <a:xfrm>
            <a:off x="2900500" y="59200"/>
            <a:ext cx="5143501" cy="5143501"/>
          </a:xfrm>
          <a:prstGeom prst="rect">
            <a:avLst/>
          </a:prstGeom>
          <a:noFill/>
          <a:ln>
            <a:noFill/>
          </a:ln>
        </p:spPr>
      </p:pic>
      <p:pic>
        <p:nvPicPr>
          <p:cNvPr id="268" name="Google Shape;268;p20" descr="Google Shape;256;p32"/>
          <p:cNvPicPr preferRelativeResize="0"/>
          <p:nvPr/>
        </p:nvPicPr>
        <p:blipFill rotWithShape="1">
          <a:blip r:embed="rId6">
            <a:alphaModFix/>
          </a:blip>
          <a:srcRect/>
          <a:stretch/>
        </p:blipFill>
        <p:spPr>
          <a:xfrm rot="983170">
            <a:off x="6208974" y="1669024"/>
            <a:ext cx="451025" cy="661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2"/>
        <p:cNvGrpSpPr/>
        <p:nvPr/>
      </p:nvGrpSpPr>
      <p:grpSpPr>
        <a:xfrm>
          <a:off x="0" y="0"/>
          <a:ext cx="0" cy="0"/>
          <a:chOff x="0" y="0"/>
          <a:chExt cx="0" cy="0"/>
        </a:xfrm>
      </p:grpSpPr>
      <p:sp>
        <p:nvSpPr>
          <p:cNvPr id="273" name="Google Shape;273;p21"/>
          <p:cNvSpPr txBox="1"/>
          <p:nvPr/>
        </p:nvSpPr>
        <p:spPr>
          <a:xfrm>
            <a:off x="2003849" y="2017649"/>
            <a:ext cx="5136300" cy="11082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3000"/>
              <a:buFont typeface="Roboto"/>
              <a:buNone/>
            </a:pPr>
            <a:r>
              <a:rPr lang="en-US" sz="3000" b="1" i="0" u="none" strike="noStrike" cap="none">
                <a:solidFill>
                  <a:schemeClr val="lt1"/>
                </a:solidFill>
                <a:latin typeface="Roboto"/>
                <a:ea typeface="Roboto"/>
                <a:cs typeface="Roboto"/>
                <a:sym typeface="Roboto"/>
              </a:rPr>
              <a:t>Bienvenue dans le coin lecture décoincé</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p:nvPr/>
        </p:nvSpPr>
        <p:spPr>
          <a:xfrm>
            <a:off x="5603775" y="-7301"/>
            <a:ext cx="3540301" cy="5143501"/>
          </a:xfrm>
          <a:prstGeom prst="rect">
            <a:avLst/>
          </a:prstGeom>
          <a:solidFill>
            <a:srgbClr val="0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2"/>
          <p:cNvSpPr txBox="1"/>
          <p:nvPr/>
        </p:nvSpPr>
        <p:spPr>
          <a:xfrm>
            <a:off x="311699" y="445025"/>
            <a:ext cx="8520602" cy="572701"/>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rgbClr val="000000"/>
                </a:solidFill>
                <a:latin typeface="Roboto"/>
                <a:ea typeface="Roboto"/>
                <a:cs typeface="Roboto"/>
                <a:sym typeface="Roboto"/>
              </a:rPr>
              <a:t>TITRE DE LA PAGE</a:t>
            </a:r>
            <a:endParaRPr sz="1400" b="0" i="0" u="none" strike="noStrike" cap="none">
              <a:solidFill>
                <a:srgbClr val="000000"/>
              </a:solidFill>
              <a:latin typeface="Arial"/>
              <a:ea typeface="Arial"/>
              <a:cs typeface="Arial"/>
              <a:sym typeface="Arial"/>
            </a:endParaRPr>
          </a:p>
        </p:txBody>
      </p:sp>
      <p:sp>
        <p:nvSpPr>
          <p:cNvPr id="280" name="Google Shape;280;p22"/>
          <p:cNvSpPr txBox="1"/>
          <p:nvPr/>
        </p:nvSpPr>
        <p:spPr>
          <a:xfrm>
            <a:off x="311699" y="1325025"/>
            <a:ext cx="3663302" cy="270888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Suspendisse iaculis luctus tortor id interdum. Donec ac elit efficitur, luctus dolor finibus, pulvinar nisl. Nam a sapien at risus viverra venenatis ac sed magna. Suspendisse potenti. Praesent nisl arcu, rutrum non placerat eget, fringilla sed turpis. Mauris metus orci, sodales eget rutrum quis, ornare nec felis.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Nam et dui nec metus gravida malesuada efficitur ac massa. Fusce semper libero vel ante ultricies tincidunt. Fusce ac est est. Curabitur dignissim egestas felis, a facilisis elit vulputate id. Maecenas vitae velit elit. Duis id scelerisque purus. Sed vel eros eu mi bibendum eleifend sed quis erat. Aliquam quis iaculis lorem, sit amet tristique sem. Praesent accumsan nulla sed tellus ornare blandit.</a:t>
            </a:r>
            <a:endParaRPr sz="1400" b="0" i="0" u="none" strike="noStrike" cap="none">
              <a:solidFill>
                <a:srgbClr val="000000"/>
              </a:solidFill>
              <a:latin typeface="Arial"/>
              <a:ea typeface="Arial"/>
              <a:cs typeface="Arial"/>
              <a:sym typeface="Arial"/>
            </a:endParaRPr>
          </a:p>
        </p:txBody>
      </p:sp>
      <p:sp>
        <p:nvSpPr>
          <p:cNvPr id="281" name="Google Shape;281;p22"/>
          <p:cNvSpPr/>
          <p:nvPr/>
        </p:nvSpPr>
        <p:spPr>
          <a:xfrm>
            <a:off x="4456724" y="871599"/>
            <a:ext cx="3017401" cy="3528902"/>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2"/>
          <p:cNvSpPr txBox="1"/>
          <p:nvPr/>
        </p:nvSpPr>
        <p:spPr>
          <a:xfrm>
            <a:off x="5398575" y="2278100"/>
            <a:ext cx="1133701" cy="572701"/>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rgbClr val="000000"/>
                </a:solidFill>
                <a:latin typeface="Roboto"/>
                <a:ea typeface="Roboto"/>
                <a:cs typeface="Roboto"/>
                <a:sym typeface="Roboto"/>
              </a:rPr>
              <a:t>IMAGE</a:t>
            </a:r>
            <a:endParaRPr sz="1400" b="0" i="0" u="none" strike="noStrike" cap="none">
              <a:solidFill>
                <a:srgbClr val="000000"/>
              </a:solidFill>
              <a:latin typeface="Arial"/>
              <a:ea typeface="Arial"/>
              <a:cs typeface="Arial"/>
              <a:sym typeface="Arial"/>
            </a:endParaRPr>
          </a:p>
        </p:txBody>
      </p:sp>
      <p:pic>
        <p:nvPicPr>
          <p:cNvPr id="283" name="Google Shape;283;p22" descr="Google Shape;277;p34"/>
          <p:cNvPicPr preferRelativeResize="0"/>
          <p:nvPr/>
        </p:nvPicPr>
        <p:blipFill rotWithShape="1">
          <a:blip r:embed="rId3">
            <a:alphaModFix/>
          </a:blip>
          <a:srcRect/>
          <a:stretch/>
        </p:blipFill>
        <p:spPr>
          <a:xfrm rot="533732">
            <a:off x="4285650" y="622999"/>
            <a:ext cx="572701" cy="572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3"/>
          <p:cNvSpPr txBox="1"/>
          <p:nvPr/>
        </p:nvSpPr>
        <p:spPr>
          <a:xfrm>
            <a:off x="311699" y="371949"/>
            <a:ext cx="8520602" cy="572702"/>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FC6147"/>
              </a:buClr>
              <a:buSzPts val="2400"/>
              <a:buFont typeface="Roboto"/>
              <a:buNone/>
            </a:pPr>
            <a:r>
              <a:rPr lang="en-US" sz="2400" b="1" i="0" u="none" strike="noStrike" cap="none">
                <a:solidFill>
                  <a:schemeClr val="dk1"/>
                </a:solidFill>
                <a:latin typeface="Roboto"/>
                <a:ea typeface="Roboto"/>
                <a:cs typeface="Roboto"/>
                <a:sym typeface="Roboto"/>
              </a:rPr>
              <a:t>TITRE DE LA PAGE</a:t>
            </a:r>
            <a:endParaRPr sz="1400" b="0" i="0" u="none" strike="noStrike" cap="none">
              <a:solidFill>
                <a:schemeClr val="dk1"/>
              </a:solidFill>
              <a:latin typeface="Arial"/>
              <a:ea typeface="Arial"/>
              <a:cs typeface="Arial"/>
              <a:sym typeface="Arial"/>
            </a:endParaRPr>
          </a:p>
        </p:txBody>
      </p:sp>
      <p:sp>
        <p:nvSpPr>
          <p:cNvPr id="289" name="Google Shape;289;p23"/>
          <p:cNvSpPr txBox="1"/>
          <p:nvPr/>
        </p:nvSpPr>
        <p:spPr>
          <a:xfrm>
            <a:off x="311699" y="1059599"/>
            <a:ext cx="3597001" cy="3733136"/>
          </a:xfrm>
          <a:prstGeom prst="rect">
            <a:avLst/>
          </a:prstGeom>
          <a:noFill/>
          <a:ln>
            <a:noFill/>
          </a:ln>
        </p:spPr>
        <p:txBody>
          <a:bodyPr spcFirstLastPara="1" wrap="square" lIns="91400" tIns="91400" rIns="91400" bIns="91400" anchor="t" anchorCtr="0">
            <a:spAutoFit/>
          </a:bodyPr>
          <a:lstStyle/>
          <a:p>
            <a:pPr marL="457200" marR="0" lvl="0" indent="-292100" algn="l" rtl="0">
              <a:lnSpc>
                <a:spcPct val="95000"/>
              </a:lnSpc>
              <a:spcBef>
                <a:spcPts val="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Lorem ipsum dolor sit amet, consectetur adipiscing elit. Aliquam leo leo, rutrum laoreet finibus ut, faucibus eu nunc. </a:t>
            </a:r>
            <a:endParaRPr sz="1400" b="0" i="0" u="none" strike="noStrike" cap="none">
              <a:solidFill>
                <a:srgbClr val="000000"/>
              </a:solidFill>
              <a:latin typeface="Arial"/>
              <a:ea typeface="Arial"/>
              <a:cs typeface="Arial"/>
              <a:sym typeface="Arial"/>
            </a:endParaRPr>
          </a:p>
          <a:p>
            <a:pPr marL="457200" marR="0" lvl="0" indent="-292100" algn="l" rtl="0">
              <a:lnSpc>
                <a:spcPct val="95000"/>
              </a:lnSpc>
              <a:spcBef>
                <a:spcPts val="100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Vivamus non diam massa. Integer iaculis tristique porta. Vivamus ut pharetra leo. Etiam semper egestas nulla ut posuere. </a:t>
            </a:r>
            <a:endParaRPr sz="1400" b="0" i="0" u="none" strike="noStrike" cap="none">
              <a:solidFill>
                <a:srgbClr val="000000"/>
              </a:solidFill>
              <a:latin typeface="Arial"/>
              <a:ea typeface="Arial"/>
              <a:cs typeface="Arial"/>
              <a:sym typeface="Arial"/>
            </a:endParaRPr>
          </a:p>
          <a:p>
            <a:pPr marL="457200" marR="0" lvl="0" indent="-292100" algn="l" rtl="0">
              <a:lnSpc>
                <a:spcPct val="95000"/>
              </a:lnSpc>
              <a:spcBef>
                <a:spcPts val="100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Maecenas a mattis nisl. Integer eu pellentesque purus. Ut id nisi vitae lectus rutrum venenatis id sit amet urna.</a:t>
            </a:r>
            <a:endParaRPr sz="1400" b="0" i="0" u="none" strike="noStrike" cap="none">
              <a:solidFill>
                <a:srgbClr val="000000"/>
              </a:solidFill>
              <a:latin typeface="Arial"/>
              <a:ea typeface="Arial"/>
              <a:cs typeface="Arial"/>
              <a:sym typeface="Arial"/>
            </a:endParaRPr>
          </a:p>
          <a:p>
            <a:pPr marL="457200" marR="0" lvl="0" indent="-292100" algn="l" rtl="0">
              <a:lnSpc>
                <a:spcPct val="95000"/>
              </a:lnSpc>
              <a:spcBef>
                <a:spcPts val="100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Suspendisse iaculis luctus tortor id interdum. Donec ac elit efficitur, luctus dolor finibus, pulvinar nisl. </a:t>
            </a:r>
            <a:endParaRPr sz="1400" b="0" i="0" u="none" strike="noStrike" cap="none">
              <a:solidFill>
                <a:srgbClr val="000000"/>
              </a:solidFill>
              <a:latin typeface="Arial"/>
              <a:ea typeface="Arial"/>
              <a:cs typeface="Arial"/>
              <a:sym typeface="Arial"/>
            </a:endParaRPr>
          </a:p>
          <a:p>
            <a:pPr marL="457200" marR="0" lvl="0" indent="-292100" algn="l" rtl="0">
              <a:lnSpc>
                <a:spcPct val="95000"/>
              </a:lnSpc>
              <a:spcBef>
                <a:spcPts val="100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Nam a sapien at risus viverra venenatis ac sed magna. Suspendisse potenti. Praesent nisl arcu, rutrum non placerat eget, fringilla sed turpis. Mauris metussemper libero vel ante ultricies tincidunt. Fusce ac est est. </a:t>
            </a:r>
            <a:endParaRPr sz="1400" b="0" i="0" u="none" strike="noStrike" cap="none">
              <a:solidFill>
                <a:srgbClr val="000000"/>
              </a:solidFill>
              <a:latin typeface="Arial"/>
              <a:ea typeface="Arial"/>
              <a:cs typeface="Arial"/>
              <a:sym typeface="Arial"/>
            </a:endParaRPr>
          </a:p>
          <a:p>
            <a:pPr marL="457200" marR="0" lvl="0" indent="-292100" algn="l" rtl="0">
              <a:lnSpc>
                <a:spcPct val="95000"/>
              </a:lnSpc>
              <a:spcBef>
                <a:spcPts val="1000"/>
              </a:spcBef>
              <a:spcAft>
                <a:spcPts val="0"/>
              </a:spcAft>
              <a:buClr>
                <a:srgbClr val="000000"/>
              </a:buClr>
              <a:buSzPts val="1000"/>
              <a:buFont typeface="Roboto"/>
              <a:buChar char="●"/>
            </a:pPr>
            <a:r>
              <a:rPr lang="en-US" sz="1000" b="0" i="0" u="none" strike="noStrike" cap="none">
                <a:solidFill>
                  <a:srgbClr val="000000"/>
                </a:solidFill>
                <a:latin typeface="Roboto"/>
                <a:ea typeface="Roboto"/>
                <a:cs typeface="Roboto"/>
                <a:sym typeface="Roboto"/>
              </a:rPr>
              <a:t>Curabitur dignissim egestas felis, a facilisis elit vulputate id. </a:t>
            </a:r>
            <a:endParaRPr sz="1400" b="0" i="0" u="none" strike="noStrike" cap="none">
              <a:solidFill>
                <a:srgbClr val="000000"/>
              </a:solidFill>
              <a:latin typeface="Arial"/>
              <a:ea typeface="Arial"/>
              <a:cs typeface="Arial"/>
              <a:sym typeface="Arial"/>
            </a:endParaRPr>
          </a:p>
          <a:p>
            <a:pPr marL="0" marR="0" lvl="0" indent="0" algn="l" rtl="0">
              <a:lnSpc>
                <a:spcPct val="95000"/>
              </a:lnSpc>
              <a:spcBef>
                <a:spcPts val="100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p:txBody>
      </p:sp>
      <p:sp>
        <p:nvSpPr>
          <p:cNvPr id="290" name="Google Shape;290;p23"/>
          <p:cNvSpPr/>
          <p:nvPr/>
        </p:nvSpPr>
        <p:spPr>
          <a:xfrm>
            <a:off x="5238474" y="-7301"/>
            <a:ext cx="3905401" cy="5143501"/>
          </a:xfrm>
          <a:prstGeom prst="rect">
            <a:avLst/>
          </a:prstGeom>
          <a:solidFill>
            <a:schemeClr val="dk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3"/>
          <p:cNvSpPr/>
          <p:nvPr/>
        </p:nvSpPr>
        <p:spPr>
          <a:xfrm>
            <a:off x="4456724" y="871599"/>
            <a:ext cx="3017401" cy="3528902"/>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3"/>
          <p:cNvSpPr txBox="1"/>
          <p:nvPr/>
        </p:nvSpPr>
        <p:spPr>
          <a:xfrm>
            <a:off x="5398575" y="2278100"/>
            <a:ext cx="1133701" cy="572701"/>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rgbClr val="000000"/>
                </a:solidFill>
                <a:latin typeface="Roboto"/>
                <a:ea typeface="Roboto"/>
                <a:cs typeface="Roboto"/>
                <a:sym typeface="Roboto"/>
              </a:rPr>
              <a:t>IMAGE</a:t>
            </a:r>
            <a:endParaRPr sz="1400" b="0" i="0" u="none" strike="noStrike" cap="none">
              <a:solidFill>
                <a:srgbClr val="000000"/>
              </a:solidFill>
              <a:latin typeface="Arial"/>
              <a:ea typeface="Arial"/>
              <a:cs typeface="Arial"/>
              <a:sym typeface="Arial"/>
            </a:endParaRPr>
          </a:p>
        </p:txBody>
      </p:sp>
      <p:pic>
        <p:nvPicPr>
          <p:cNvPr id="293" name="Google Shape;293;p23" descr="Google Shape;287;p35"/>
          <p:cNvPicPr preferRelativeResize="0"/>
          <p:nvPr/>
        </p:nvPicPr>
        <p:blipFill rotWithShape="1">
          <a:blip r:embed="rId3">
            <a:alphaModFix/>
          </a:blip>
          <a:srcRect/>
          <a:stretch/>
        </p:blipFill>
        <p:spPr>
          <a:xfrm rot="-664687">
            <a:off x="4155899" y="4069800"/>
            <a:ext cx="572701" cy="572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
          <p:cNvSpPr txBox="1"/>
          <p:nvPr/>
        </p:nvSpPr>
        <p:spPr>
          <a:xfrm>
            <a:off x="311699" y="371949"/>
            <a:ext cx="8520602" cy="572702"/>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rgbClr val="000000"/>
                </a:solidFill>
                <a:latin typeface="Roboto"/>
                <a:ea typeface="Roboto"/>
                <a:cs typeface="Roboto"/>
                <a:sym typeface="Roboto"/>
              </a:rPr>
              <a:t>MATÉRIEL</a:t>
            </a:r>
            <a:endParaRPr sz="1400" b="0" i="0" u="none" strike="noStrike" cap="none">
              <a:solidFill>
                <a:srgbClr val="000000"/>
              </a:solidFill>
              <a:latin typeface="Arial"/>
              <a:ea typeface="Arial"/>
              <a:cs typeface="Arial"/>
              <a:sym typeface="Arial"/>
            </a:endParaRPr>
          </a:p>
        </p:txBody>
      </p:sp>
      <p:sp>
        <p:nvSpPr>
          <p:cNvPr id="86" name="Google Shape;86;p2"/>
          <p:cNvSpPr txBox="1"/>
          <p:nvPr/>
        </p:nvSpPr>
        <p:spPr>
          <a:xfrm>
            <a:off x="4791174" y="1082937"/>
            <a:ext cx="3000002" cy="360651"/>
          </a:xfrm>
          <a:prstGeom prst="rect">
            <a:avLst/>
          </a:prstGeom>
          <a:noFill/>
          <a:ln>
            <a:noFill/>
          </a:ln>
        </p:spPr>
        <p:txBody>
          <a:bodyPr spcFirstLastPara="1" wrap="square" lIns="91400" tIns="91400" rIns="91400" bIns="91400" anchor="t" anchorCtr="0">
            <a:sp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Police</a:t>
            </a:r>
            <a:endParaRPr sz="1400" b="0" i="0" u="none" strike="noStrike" cap="none">
              <a:solidFill>
                <a:srgbClr val="000000"/>
              </a:solidFill>
              <a:latin typeface="Arial"/>
              <a:ea typeface="Arial"/>
              <a:cs typeface="Arial"/>
              <a:sym typeface="Arial"/>
            </a:endParaRPr>
          </a:p>
        </p:txBody>
      </p:sp>
      <p:sp>
        <p:nvSpPr>
          <p:cNvPr id="87" name="Google Shape;87;p2"/>
          <p:cNvSpPr txBox="1"/>
          <p:nvPr/>
        </p:nvSpPr>
        <p:spPr>
          <a:xfrm>
            <a:off x="4791174" y="1452237"/>
            <a:ext cx="3000002" cy="2411066"/>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Roboto - Normal</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0123456789</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Roboto Medium"/>
              <a:buNone/>
            </a:pPr>
            <a:r>
              <a:rPr lang="en-US" sz="1000" b="0" i="0" u="none" strike="noStrike" cap="none">
                <a:solidFill>
                  <a:srgbClr val="000000"/>
                </a:solidFill>
                <a:latin typeface="Roboto Medium"/>
                <a:ea typeface="Roboto Medium"/>
                <a:cs typeface="Roboto Medium"/>
                <a:sym typeface="Roboto Medium"/>
              </a:rPr>
              <a:t>Roboto - Moyen</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Medium"/>
              <a:buNone/>
            </a:pPr>
            <a:r>
              <a:rPr lang="en-US" sz="1000" b="0" i="0" u="none" strike="noStrike" cap="none">
                <a:solidFill>
                  <a:srgbClr val="000000"/>
                </a:solidFill>
                <a:latin typeface="Roboto Medium"/>
                <a:ea typeface="Roboto Medium"/>
                <a:cs typeface="Roboto Medium"/>
                <a:sym typeface="Roboto Medium"/>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Medium"/>
              <a:buNone/>
            </a:pPr>
            <a:r>
              <a:rPr lang="en-US" sz="1000" b="0" i="0" u="none" strike="noStrike" cap="none">
                <a:solidFill>
                  <a:srgbClr val="000000"/>
                </a:solidFill>
                <a:latin typeface="Roboto Medium"/>
                <a:ea typeface="Roboto Medium"/>
                <a:cs typeface="Roboto Medium"/>
                <a:sym typeface="Roboto Medium"/>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Medium"/>
              <a:buNone/>
            </a:pPr>
            <a:r>
              <a:rPr lang="en-US" sz="1000" b="0" i="0" u="none" strike="noStrike" cap="none">
                <a:solidFill>
                  <a:srgbClr val="000000"/>
                </a:solidFill>
                <a:latin typeface="Roboto Medium"/>
                <a:ea typeface="Roboto Medium"/>
                <a:cs typeface="Roboto Medium"/>
                <a:sym typeface="Roboto Medium"/>
              </a:rPr>
              <a:t>0123456789</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1" i="0" u="none" strike="noStrike" cap="none">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Roboto - Gras</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abcdefghijklmnopqrstuvwxyz</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0123456789</a:t>
            </a:r>
            <a:endParaRPr sz="1400" b="0" i="0" u="none" strike="noStrike" cap="none">
              <a:solidFill>
                <a:srgbClr val="000000"/>
              </a:solidFill>
              <a:latin typeface="Arial"/>
              <a:ea typeface="Arial"/>
              <a:cs typeface="Arial"/>
              <a:sym typeface="Arial"/>
            </a:endParaRPr>
          </a:p>
        </p:txBody>
      </p:sp>
      <p:sp>
        <p:nvSpPr>
          <p:cNvPr id="88" name="Google Shape;88;p2"/>
          <p:cNvSpPr txBox="1"/>
          <p:nvPr/>
        </p:nvSpPr>
        <p:spPr>
          <a:xfrm>
            <a:off x="311699" y="2331487"/>
            <a:ext cx="3000002" cy="360651"/>
          </a:xfrm>
          <a:prstGeom prst="rect">
            <a:avLst/>
          </a:prstGeom>
          <a:noFill/>
          <a:ln>
            <a:noFill/>
          </a:ln>
        </p:spPr>
        <p:txBody>
          <a:bodyPr spcFirstLastPara="1" wrap="square" lIns="91400" tIns="91400" rIns="91400" bIns="91400" anchor="t" anchorCtr="0">
            <a:sp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Logo</a:t>
            </a:r>
            <a:endParaRPr sz="1400" b="0" i="0" u="none" strike="noStrike" cap="none">
              <a:solidFill>
                <a:srgbClr val="000000"/>
              </a:solidFill>
              <a:latin typeface="Arial"/>
              <a:ea typeface="Arial"/>
              <a:cs typeface="Arial"/>
              <a:sym typeface="Arial"/>
            </a:endParaRPr>
          </a:p>
        </p:txBody>
      </p:sp>
      <p:pic>
        <p:nvPicPr>
          <p:cNvPr id="89" name="Google Shape;89;p2" descr="Google Shape;85;p14"/>
          <p:cNvPicPr preferRelativeResize="0"/>
          <p:nvPr/>
        </p:nvPicPr>
        <p:blipFill rotWithShape="1">
          <a:blip r:embed="rId3">
            <a:alphaModFix/>
          </a:blip>
          <a:srcRect t="27844" b="27858"/>
          <a:stretch/>
        </p:blipFill>
        <p:spPr>
          <a:xfrm>
            <a:off x="432699" y="2854088"/>
            <a:ext cx="1567677" cy="696055"/>
          </a:xfrm>
          <a:prstGeom prst="rect">
            <a:avLst/>
          </a:prstGeom>
          <a:noFill/>
          <a:ln>
            <a:noFill/>
          </a:ln>
        </p:spPr>
      </p:pic>
      <p:pic>
        <p:nvPicPr>
          <p:cNvPr id="90" name="Google Shape;90;p2"/>
          <p:cNvPicPr preferRelativeResize="0"/>
          <p:nvPr/>
        </p:nvPicPr>
        <p:blipFill rotWithShape="1">
          <a:blip r:embed="rId4">
            <a:alphaModFix/>
          </a:blip>
          <a:srcRect t="19" b="28"/>
          <a:stretch/>
        </p:blipFill>
        <p:spPr>
          <a:xfrm>
            <a:off x="387899" y="1420858"/>
            <a:ext cx="572986" cy="572700"/>
          </a:xfrm>
          <a:prstGeom prst="rect">
            <a:avLst/>
          </a:prstGeom>
          <a:noFill/>
          <a:ln>
            <a:noFill/>
          </a:ln>
        </p:spPr>
      </p:pic>
      <p:pic>
        <p:nvPicPr>
          <p:cNvPr id="91" name="Google Shape;91;p2"/>
          <p:cNvPicPr preferRelativeResize="0"/>
          <p:nvPr/>
        </p:nvPicPr>
        <p:blipFill rotWithShape="1">
          <a:blip r:embed="rId5">
            <a:alphaModFix/>
          </a:blip>
          <a:srcRect t="19" b="28"/>
          <a:stretch/>
        </p:blipFill>
        <p:spPr>
          <a:xfrm>
            <a:off x="1052952" y="1420833"/>
            <a:ext cx="572985" cy="572700"/>
          </a:xfrm>
          <a:prstGeom prst="rect">
            <a:avLst/>
          </a:prstGeom>
          <a:noFill/>
          <a:ln>
            <a:noFill/>
          </a:ln>
        </p:spPr>
      </p:pic>
      <p:pic>
        <p:nvPicPr>
          <p:cNvPr id="92" name="Google Shape;92;p2"/>
          <p:cNvPicPr preferRelativeResize="0"/>
          <p:nvPr/>
        </p:nvPicPr>
        <p:blipFill rotWithShape="1">
          <a:blip r:embed="rId6">
            <a:alphaModFix/>
          </a:blip>
          <a:srcRect t="19" b="28"/>
          <a:stretch/>
        </p:blipFill>
        <p:spPr>
          <a:xfrm>
            <a:off x="1718003" y="1420833"/>
            <a:ext cx="572985" cy="572700"/>
          </a:xfrm>
          <a:prstGeom prst="rect">
            <a:avLst/>
          </a:prstGeom>
          <a:noFill/>
          <a:ln>
            <a:noFill/>
          </a:ln>
        </p:spPr>
      </p:pic>
      <p:pic>
        <p:nvPicPr>
          <p:cNvPr id="93" name="Google Shape;93;p2"/>
          <p:cNvPicPr preferRelativeResize="0"/>
          <p:nvPr/>
        </p:nvPicPr>
        <p:blipFill rotWithShape="1">
          <a:blip r:embed="rId7">
            <a:alphaModFix/>
          </a:blip>
          <a:srcRect/>
          <a:stretch/>
        </p:blipFill>
        <p:spPr>
          <a:xfrm>
            <a:off x="2383060" y="1420844"/>
            <a:ext cx="572703" cy="572699"/>
          </a:xfrm>
          <a:prstGeom prst="rect">
            <a:avLst/>
          </a:prstGeom>
          <a:noFill/>
          <a:ln>
            <a:noFill/>
          </a:ln>
        </p:spPr>
      </p:pic>
      <p:pic>
        <p:nvPicPr>
          <p:cNvPr id="94" name="Google Shape;94;p2"/>
          <p:cNvPicPr preferRelativeResize="0"/>
          <p:nvPr/>
        </p:nvPicPr>
        <p:blipFill rotWithShape="1">
          <a:blip r:embed="rId8">
            <a:alphaModFix/>
          </a:blip>
          <a:srcRect t="19" b="28"/>
          <a:stretch/>
        </p:blipFill>
        <p:spPr>
          <a:xfrm>
            <a:off x="3047839" y="1420844"/>
            <a:ext cx="572985" cy="572700"/>
          </a:xfrm>
          <a:prstGeom prst="rect">
            <a:avLst/>
          </a:prstGeom>
          <a:noFill/>
          <a:ln>
            <a:noFill/>
          </a:ln>
        </p:spPr>
      </p:pic>
      <p:sp>
        <p:nvSpPr>
          <p:cNvPr id="95" name="Google Shape;95;p2"/>
          <p:cNvSpPr txBox="1"/>
          <p:nvPr/>
        </p:nvSpPr>
        <p:spPr>
          <a:xfrm>
            <a:off x="311699" y="1051563"/>
            <a:ext cx="3000002" cy="360651"/>
          </a:xfrm>
          <a:prstGeom prst="rect">
            <a:avLst/>
          </a:prstGeom>
          <a:noFill/>
          <a:ln>
            <a:noFill/>
          </a:ln>
        </p:spPr>
        <p:txBody>
          <a:bodyPr spcFirstLastPara="1" wrap="square" lIns="91400" tIns="91400" rIns="91400" bIns="91400" anchor="t" anchorCtr="0">
            <a:sp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Pastilles de lecteurs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4"/>
          <p:cNvSpPr txBox="1"/>
          <p:nvPr/>
        </p:nvSpPr>
        <p:spPr>
          <a:xfrm>
            <a:off x="311699" y="878900"/>
            <a:ext cx="4145102" cy="360651"/>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 dolor sit amet, consectetur adipiscing elit.</a:t>
            </a:r>
            <a:endParaRPr sz="1400" b="0" i="0" u="none" strike="noStrike" cap="none">
              <a:solidFill>
                <a:srgbClr val="000000"/>
              </a:solidFill>
              <a:latin typeface="Arial"/>
              <a:ea typeface="Arial"/>
              <a:cs typeface="Arial"/>
              <a:sym typeface="Arial"/>
            </a:endParaRPr>
          </a:p>
        </p:txBody>
      </p:sp>
      <p:sp>
        <p:nvSpPr>
          <p:cNvPr id="299" name="Google Shape;299;p24"/>
          <p:cNvSpPr txBox="1"/>
          <p:nvPr/>
        </p:nvSpPr>
        <p:spPr>
          <a:xfrm>
            <a:off x="311699" y="261462"/>
            <a:ext cx="8520600" cy="55410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61D30"/>
              </a:buClr>
              <a:buSzPts val="2400"/>
              <a:buFont typeface="Roboto"/>
              <a:buNone/>
            </a:pPr>
            <a:r>
              <a:rPr lang="en-US" sz="2400" b="1" i="0" u="none" strike="noStrike" cap="none">
                <a:solidFill>
                  <a:schemeClr val="dk1"/>
                </a:solidFill>
                <a:latin typeface="Roboto"/>
                <a:ea typeface="Roboto"/>
                <a:cs typeface="Roboto"/>
                <a:sym typeface="Roboto"/>
              </a:rPr>
              <a:t>TITRE DE LA PAGE</a:t>
            </a:r>
            <a:endParaRPr sz="1400" b="0" i="0" u="none" strike="noStrike" cap="none">
              <a:solidFill>
                <a:schemeClr val="dk1"/>
              </a:solidFill>
              <a:latin typeface="Arial"/>
              <a:ea typeface="Arial"/>
              <a:cs typeface="Arial"/>
              <a:sym typeface="Arial"/>
            </a:endParaRPr>
          </a:p>
        </p:txBody>
      </p:sp>
      <p:graphicFrame>
        <p:nvGraphicFramePr>
          <p:cNvPr id="300" name="Google Shape;300;p24"/>
          <p:cNvGraphicFramePr/>
          <p:nvPr/>
        </p:nvGraphicFramePr>
        <p:xfrm>
          <a:off x="409149" y="1391224"/>
          <a:ext cx="8317525" cy="3220450"/>
        </p:xfrm>
        <a:graphic>
          <a:graphicData uri="http://schemas.openxmlformats.org/drawingml/2006/table">
            <a:tbl>
              <a:tblPr>
                <a:noFill/>
                <a:tableStyleId>{07E6B6BC-B7AA-4526-908A-CB95883AD967}</a:tableStyleId>
              </a:tblPr>
              <a:tblGrid>
                <a:gridCol w="6866850">
                  <a:extLst>
                    <a:ext uri="{9D8B030D-6E8A-4147-A177-3AD203B41FA5}">
                      <a16:colId xmlns:a16="http://schemas.microsoft.com/office/drawing/2014/main" val="20000"/>
                    </a:ext>
                  </a:extLst>
                </a:gridCol>
                <a:gridCol w="1450675">
                  <a:extLst>
                    <a:ext uri="{9D8B030D-6E8A-4147-A177-3AD203B41FA5}">
                      <a16:colId xmlns:a16="http://schemas.microsoft.com/office/drawing/2014/main" val="20001"/>
                    </a:ext>
                  </a:extLst>
                </a:gridCol>
              </a:tblGrid>
              <a:tr h="381000">
                <a:tc>
                  <a:txBody>
                    <a:bodyPr/>
                    <a:lstStyle/>
                    <a:p>
                      <a:pPr marL="0" marR="0" lvl="0" indent="0" algn="l" rtl="0">
                        <a:lnSpc>
                          <a:spcPct val="115000"/>
                        </a:lnSpc>
                        <a:spcBef>
                          <a:spcPts val="0"/>
                        </a:spcBef>
                        <a:spcAft>
                          <a:spcPts val="0"/>
                        </a:spcAft>
                        <a:buClr>
                          <a:schemeClr val="dk1"/>
                        </a:buClr>
                        <a:buSzPts val="1200"/>
                        <a:buFont typeface="Roboto"/>
                        <a:buNone/>
                      </a:pPr>
                      <a:r>
                        <a:rPr lang="en-US" sz="1200" b="1" u="none" strike="noStrike" cap="none">
                          <a:solidFill>
                            <a:schemeClr val="lt1"/>
                          </a:solidFill>
                          <a:latin typeface="Roboto"/>
                          <a:ea typeface="Roboto"/>
                          <a:cs typeface="Roboto"/>
                          <a:sym typeface="Roboto"/>
                        </a:rPr>
                        <a:t>LOREM IPSUM</a:t>
                      </a:r>
                      <a:endParaRPr sz="1400" u="none" strike="noStrike" cap="none">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15000"/>
                        </a:lnSpc>
                        <a:spcBef>
                          <a:spcPts val="0"/>
                        </a:spcBef>
                        <a:spcAft>
                          <a:spcPts val="0"/>
                        </a:spcAft>
                        <a:buClr>
                          <a:schemeClr val="dk1"/>
                        </a:buClr>
                        <a:buSzPts val="1200"/>
                        <a:buFont typeface="Roboto"/>
                        <a:buNone/>
                      </a:pPr>
                      <a:r>
                        <a:rPr lang="en-US" sz="1200" b="1" u="none" strike="noStrike" cap="none">
                          <a:solidFill>
                            <a:schemeClr val="lt1"/>
                          </a:solidFill>
                          <a:latin typeface="Roboto"/>
                          <a:ea typeface="Roboto"/>
                          <a:cs typeface="Roboto"/>
                          <a:sym typeface="Roboto"/>
                        </a:rPr>
                        <a:t>LOREM IPSUM</a:t>
                      </a:r>
                      <a:endParaRPr sz="1400" u="none" strike="noStrike" cap="none">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81000">
                <a:tc>
                  <a:txBody>
                    <a:bodyPr/>
                    <a:lstStyle/>
                    <a:p>
                      <a:pPr marL="0" marR="0" lvl="0" indent="0" algn="just" rtl="0">
                        <a:lnSpc>
                          <a:spcPct val="100000"/>
                        </a:lnSpc>
                        <a:spcBef>
                          <a:spcPts val="0"/>
                        </a:spcBef>
                        <a:spcAft>
                          <a:spcPts val="0"/>
                        </a:spcAft>
                        <a:buClr>
                          <a:schemeClr val="dk1"/>
                        </a:buClr>
                        <a:buSzPts val="800"/>
                        <a:buFont typeface="Roboto"/>
                        <a:buNone/>
                      </a:pPr>
                      <a:r>
                        <a:rPr lang="en-US" sz="800" u="none" strike="noStrike" cap="none">
                          <a:latin typeface="Roboto"/>
                          <a:ea typeface="Roboto"/>
                          <a:cs typeface="Roboto"/>
                          <a:sym typeface="Roboto"/>
                        </a:rPr>
                        <a:t>Lorem ipsum dolor sit amet, consectetur adipiscing elit.</a:t>
                      </a:r>
                      <a:endParaRPr sz="14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Helvetica Neue"/>
                        <a:buNone/>
                      </a:pPr>
                      <a:endParaRPr sz="10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6700">
                <a:tc>
                  <a:txBody>
                    <a:bodyPr/>
                    <a:lstStyle/>
                    <a:p>
                      <a:pPr marL="0" marR="0" lvl="0" indent="0" algn="just" rtl="0">
                        <a:lnSpc>
                          <a:spcPct val="100000"/>
                        </a:lnSpc>
                        <a:spcBef>
                          <a:spcPts val="0"/>
                        </a:spcBef>
                        <a:spcAft>
                          <a:spcPts val="0"/>
                        </a:spcAft>
                        <a:buClr>
                          <a:schemeClr val="dk1"/>
                        </a:buClr>
                        <a:buSzPts val="800"/>
                        <a:buFont typeface="Roboto"/>
                        <a:buNone/>
                      </a:pPr>
                      <a:r>
                        <a:rPr lang="en-US" sz="800" u="none" strike="noStrike" cap="none">
                          <a:latin typeface="Roboto"/>
                          <a:ea typeface="Roboto"/>
                          <a:cs typeface="Roboto"/>
                          <a:sym typeface="Roboto"/>
                        </a:rPr>
                        <a:t>Lorem ipsum dolor sit amet, consectetur adipiscing elit. Phasellus ac egestas mi. Morbi neque tellus, laoreet a arcu nec, tincidunt commodo massa. Sed ut venenatis turpis.</a:t>
                      </a:r>
                      <a:endParaRPr sz="14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Helvetica Neue"/>
                        <a:buNone/>
                      </a:pPr>
                      <a:endParaRPr sz="10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031750">
                <a:tc>
                  <a:txBody>
                    <a:bodyPr/>
                    <a:lstStyle/>
                    <a:p>
                      <a:pPr marL="0" marR="0" lvl="0" indent="0" algn="l" rtl="0">
                        <a:lnSpc>
                          <a:spcPct val="100000"/>
                        </a:lnSpc>
                        <a:spcBef>
                          <a:spcPts val="0"/>
                        </a:spcBef>
                        <a:spcAft>
                          <a:spcPts val="0"/>
                        </a:spcAft>
                        <a:buClr>
                          <a:schemeClr val="dk1"/>
                        </a:buClr>
                        <a:buSzPts val="800"/>
                        <a:buFont typeface="Roboto"/>
                        <a:buNone/>
                      </a:pPr>
                      <a:r>
                        <a:rPr lang="en-US" sz="800" u="none" strike="noStrike" cap="none">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Phasellus porttitor vestibulum dui eget iaculis. Mauris accumsan elit vitae nunc ultricies, sed commodo mi venenatis.</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00"/>
                        <a:buFont typeface="Helvetica Neue"/>
                        <a:buNone/>
                      </a:pPr>
                      <a:endParaRPr sz="1000" u="none" strike="noStrike" cap="none"/>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01" name="Google Shape;301;p24" descr="Google Shape;295;p36"/>
          <p:cNvPicPr preferRelativeResize="0"/>
          <p:nvPr/>
        </p:nvPicPr>
        <p:blipFill rotWithShape="1">
          <a:blip r:embed="rId3">
            <a:alphaModFix/>
          </a:blip>
          <a:srcRect/>
          <a:stretch/>
        </p:blipFill>
        <p:spPr>
          <a:xfrm rot="668833">
            <a:off x="6466461" y="1077903"/>
            <a:ext cx="392469" cy="5216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5"/>
          <p:cNvSpPr txBox="1"/>
          <p:nvPr/>
        </p:nvSpPr>
        <p:spPr>
          <a:xfrm>
            <a:off x="311699" y="445025"/>
            <a:ext cx="8520600" cy="572700"/>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E8B244"/>
              </a:buClr>
              <a:buSzPts val="2400"/>
              <a:buFont typeface="Roboto"/>
              <a:buNone/>
            </a:pPr>
            <a:r>
              <a:rPr lang="en-US" sz="2400" b="1" i="0" u="none" strike="noStrike" cap="none">
                <a:solidFill>
                  <a:schemeClr val="dk1"/>
                </a:solidFill>
                <a:latin typeface="Roboto"/>
                <a:ea typeface="Roboto"/>
                <a:cs typeface="Roboto"/>
                <a:sym typeface="Roboto"/>
              </a:rPr>
              <a:t>PAGE DE STATISTIQUES</a:t>
            </a:r>
            <a:endParaRPr sz="1400" b="0" i="0" u="none" strike="noStrike" cap="none">
              <a:solidFill>
                <a:schemeClr val="dk1"/>
              </a:solidFill>
              <a:latin typeface="Arial"/>
              <a:ea typeface="Arial"/>
              <a:cs typeface="Arial"/>
              <a:sym typeface="Arial"/>
            </a:endParaRPr>
          </a:p>
        </p:txBody>
      </p:sp>
      <p:sp>
        <p:nvSpPr>
          <p:cNvPr id="307" name="Google Shape;307;p25"/>
          <p:cNvSpPr/>
          <p:nvPr/>
        </p:nvSpPr>
        <p:spPr>
          <a:xfrm>
            <a:off x="414424" y="2430963"/>
            <a:ext cx="1923602" cy="767701"/>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5"/>
          <p:cNvSpPr txBox="1"/>
          <p:nvPr/>
        </p:nvSpPr>
        <p:spPr>
          <a:xfrm>
            <a:off x="655774" y="2643812"/>
            <a:ext cx="1411802" cy="360651"/>
          </a:xfrm>
          <a:prstGeom prst="rect">
            <a:avLst/>
          </a:prstGeom>
          <a:noFill/>
          <a:ln>
            <a:noFill/>
          </a:ln>
        </p:spPr>
        <p:txBody>
          <a:bodyPr spcFirstLastPara="1" wrap="square" lIns="91400" tIns="91400" rIns="91400" bIns="91400" anchor="t" anchorCtr="0">
            <a:spAutoFit/>
          </a:bodyPr>
          <a:lstStyle/>
          <a:p>
            <a:pPr marL="0" marR="0" lvl="0" indent="0" algn="ctr" rtl="0">
              <a:lnSpc>
                <a:spcPct val="9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a:t>
            </a:r>
            <a:endParaRPr sz="1400" b="0" i="0" u="none" strike="noStrike" cap="none">
              <a:solidFill>
                <a:srgbClr val="000000"/>
              </a:solidFill>
              <a:latin typeface="Arial"/>
              <a:ea typeface="Arial"/>
              <a:cs typeface="Arial"/>
              <a:sym typeface="Arial"/>
            </a:endParaRPr>
          </a:p>
        </p:txBody>
      </p:sp>
      <p:sp>
        <p:nvSpPr>
          <p:cNvPr id="309" name="Google Shape;309;p25"/>
          <p:cNvSpPr txBox="1"/>
          <p:nvPr/>
        </p:nvSpPr>
        <p:spPr>
          <a:xfrm>
            <a:off x="698674" y="2115924"/>
            <a:ext cx="1336801" cy="601951"/>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2800"/>
              <a:buFont typeface="Roboto"/>
              <a:buNone/>
            </a:pPr>
            <a:r>
              <a:rPr lang="en-US" sz="2800" b="1" i="0" u="none" strike="noStrike" cap="none">
                <a:solidFill>
                  <a:srgbClr val="000000"/>
                </a:solidFill>
                <a:latin typeface="Roboto"/>
                <a:ea typeface="Roboto"/>
                <a:cs typeface="Roboto"/>
                <a:sym typeface="Roboto"/>
              </a:rPr>
              <a:t>12 345</a:t>
            </a:r>
            <a:endParaRPr sz="1400" b="0" i="0" u="none" strike="noStrike" cap="none">
              <a:solidFill>
                <a:srgbClr val="000000"/>
              </a:solidFill>
              <a:latin typeface="Arial"/>
              <a:ea typeface="Arial"/>
              <a:cs typeface="Arial"/>
              <a:sym typeface="Arial"/>
            </a:endParaRPr>
          </a:p>
        </p:txBody>
      </p:sp>
      <p:sp>
        <p:nvSpPr>
          <p:cNvPr id="310" name="Google Shape;310;p25"/>
          <p:cNvSpPr txBox="1"/>
          <p:nvPr/>
        </p:nvSpPr>
        <p:spPr>
          <a:xfrm>
            <a:off x="311699" y="1049724"/>
            <a:ext cx="4875602" cy="994802"/>
          </a:xfrm>
          <a:prstGeom prst="rect">
            <a:avLst/>
          </a:prstGeom>
          <a:noFill/>
          <a:ln>
            <a:noFill/>
          </a:ln>
        </p:spPr>
        <p:txBody>
          <a:bodyPr spcFirstLastPara="1" wrap="square" lIns="91400" tIns="91400" rIns="91400" bIns="91400" anchor="t" anchorCtr="0">
            <a:normAutofit/>
          </a:bodyPr>
          <a:lstStyle/>
          <a:p>
            <a:pPr marL="0" marR="0" lvl="0" indent="0" algn="l" rtl="0">
              <a:lnSpc>
                <a:spcPct val="92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a:t>
            </a:r>
            <a:br>
              <a:rPr lang="en-US" sz="1000" b="0" i="0" u="none" strike="noStrike" cap="none">
                <a:solidFill>
                  <a:srgbClr val="000000"/>
                </a:solidFill>
                <a:latin typeface="Roboto"/>
                <a:ea typeface="Roboto"/>
                <a:cs typeface="Roboto"/>
                <a:sym typeface="Roboto"/>
              </a:rPr>
            </a:b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Phasellus porttitor vestibulum dui eget iaculis:</a:t>
            </a:r>
            <a:endParaRPr sz="1400" b="0" i="0" u="none" strike="noStrike" cap="none">
              <a:solidFill>
                <a:srgbClr val="000000"/>
              </a:solidFill>
              <a:latin typeface="Arial"/>
              <a:ea typeface="Arial"/>
              <a:cs typeface="Arial"/>
              <a:sym typeface="Arial"/>
            </a:endParaRPr>
          </a:p>
        </p:txBody>
      </p:sp>
      <p:sp>
        <p:nvSpPr>
          <p:cNvPr id="311" name="Google Shape;311;p25"/>
          <p:cNvSpPr/>
          <p:nvPr/>
        </p:nvSpPr>
        <p:spPr>
          <a:xfrm>
            <a:off x="2562424" y="2430963"/>
            <a:ext cx="1923602" cy="767701"/>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5"/>
          <p:cNvSpPr txBox="1"/>
          <p:nvPr/>
        </p:nvSpPr>
        <p:spPr>
          <a:xfrm>
            <a:off x="2803774" y="2591473"/>
            <a:ext cx="1411802" cy="715907"/>
          </a:xfrm>
          <a:prstGeom prst="rect">
            <a:avLst/>
          </a:prstGeom>
          <a:noFill/>
          <a:ln>
            <a:noFill/>
          </a:ln>
        </p:spPr>
        <p:txBody>
          <a:bodyPr spcFirstLastPara="1" wrap="square" lIns="91400" tIns="91400" rIns="91400" bIns="91400" anchor="t" anchorCtr="0">
            <a:spAutoFit/>
          </a:bodyPr>
          <a:lstStyle/>
          <a:p>
            <a:pPr marL="0" marR="0" lvl="0" indent="0" algn="ctr" rtl="0">
              <a:lnSpc>
                <a:spcPct val="9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a:t>
            </a:r>
            <a:endParaRPr sz="1000" b="1" i="0" u="none" strike="noStrike" cap="none">
              <a:solidFill>
                <a:srgbClr val="C5A7F0"/>
              </a:solidFill>
              <a:latin typeface="Arial"/>
              <a:ea typeface="Arial"/>
              <a:cs typeface="Arial"/>
              <a:sym typeface="Arial"/>
            </a:endParaRPr>
          </a:p>
        </p:txBody>
      </p:sp>
      <p:sp>
        <p:nvSpPr>
          <p:cNvPr id="313" name="Google Shape;313;p25"/>
          <p:cNvSpPr txBox="1"/>
          <p:nvPr/>
        </p:nvSpPr>
        <p:spPr>
          <a:xfrm>
            <a:off x="2760424" y="2115924"/>
            <a:ext cx="1527601" cy="601951"/>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2800"/>
              <a:buFont typeface="Roboto"/>
              <a:buNone/>
            </a:pPr>
            <a:r>
              <a:rPr lang="en-US" sz="2800" b="1" i="0" u="none" strike="noStrike" cap="none">
                <a:solidFill>
                  <a:srgbClr val="000000"/>
                </a:solidFill>
                <a:latin typeface="Roboto"/>
                <a:ea typeface="Roboto"/>
                <a:cs typeface="Roboto"/>
                <a:sym typeface="Roboto"/>
              </a:rPr>
              <a:t>678 900</a:t>
            </a:r>
            <a:endParaRPr sz="1400" b="0" i="0" u="none" strike="noStrike" cap="none">
              <a:solidFill>
                <a:srgbClr val="000000"/>
              </a:solidFill>
              <a:latin typeface="Arial"/>
              <a:ea typeface="Arial"/>
              <a:cs typeface="Arial"/>
              <a:sym typeface="Arial"/>
            </a:endParaRPr>
          </a:p>
        </p:txBody>
      </p:sp>
      <p:sp>
        <p:nvSpPr>
          <p:cNvPr id="314" name="Google Shape;314;p25"/>
          <p:cNvSpPr/>
          <p:nvPr/>
        </p:nvSpPr>
        <p:spPr>
          <a:xfrm>
            <a:off x="4710424" y="2430963"/>
            <a:ext cx="1923601" cy="767701"/>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5"/>
          <p:cNvSpPr txBox="1"/>
          <p:nvPr/>
        </p:nvSpPr>
        <p:spPr>
          <a:xfrm>
            <a:off x="4951774" y="2643800"/>
            <a:ext cx="1459201" cy="715906"/>
          </a:xfrm>
          <a:prstGeom prst="rect">
            <a:avLst/>
          </a:prstGeom>
          <a:noFill/>
          <a:ln>
            <a:noFill/>
          </a:ln>
        </p:spPr>
        <p:txBody>
          <a:bodyPr spcFirstLastPara="1" wrap="square" lIns="91400" tIns="91400" rIns="91400" bIns="91400" anchor="t" anchorCtr="0">
            <a:spAutoFit/>
          </a:bodyPr>
          <a:lstStyle/>
          <a:p>
            <a:pPr marL="0" marR="0" lvl="0" indent="0" algn="ctr" rtl="0">
              <a:lnSpc>
                <a:spcPct val="9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a:t>
            </a:r>
            <a:endParaRPr sz="1000" b="1" i="0" u="none" strike="noStrike" cap="none">
              <a:solidFill>
                <a:srgbClr val="C5A7F0"/>
              </a:solidFill>
              <a:latin typeface="Arial"/>
              <a:ea typeface="Arial"/>
              <a:cs typeface="Arial"/>
              <a:sym typeface="Arial"/>
            </a:endParaRPr>
          </a:p>
        </p:txBody>
      </p:sp>
      <p:sp>
        <p:nvSpPr>
          <p:cNvPr id="316" name="Google Shape;316;p25"/>
          <p:cNvSpPr txBox="1"/>
          <p:nvPr/>
        </p:nvSpPr>
        <p:spPr>
          <a:xfrm>
            <a:off x="5084762" y="2115924"/>
            <a:ext cx="1096801" cy="601951"/>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2800"/>
              <a:buFont typeface="Roboto"/>
              <a:buNone/>
            </a:pPr>
            <a:r>
              <a:rPr lang="en-US" sz="2800" b="1" i="0" u="none" strike="noStrike" cap="none">
                <a:solidFill>
                  <a:srgbClr val="000000"/>
                </a:solidFill>
                <a:latin typeface="Roboto"/>
                <a:ea typeface="Roboto"/>
                <a:cs typeface="Roboto"/>
                <a:sym typeface="Roboto"/>
              </a:rPr>
              <a:t>1 234</a:t>
            </a:r>
            <a:endParaRPr sz="1400" b="0" i="0" u="none" strike="noStrike" cap="none">
              <a:solidFill>
                <a:srgbClr val="000000"/>
              </a:solidFill>
              <a:latin typeface="Arial"/>
              <a:ea typeface="Arial"/>
              <a:cs typeface="Arial"/>
              <a:sym typeface="Arial"/>
            </a:endParaRPr>
          </a:p>
        </p:txBody>
      </p:sp>
      <p:sp>
        <p:nvSpPr>
          <p:cNvPr id="317" name="Google Shape;317;p25"/>
          <p:cNvSpPr/>
          <p:nvPr/>
        </p:nvSpPr>
        <p:spPr>
          <a:xfrm>
            <a:off x="6858424" y="2430963"/>
            <a:ext cx="1923601" cy="767701"/>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5"/>
          <p:cNvSpPr txBox="1"/>
          <p:nvPr/>
        </p:nvSpPr>
        <p:spPr>
          <a:xfrm>
            <a:off x="7056425" y="2643800"/>
            <a:ext cx="1570801" cy="360651"/>
          </a:xfrm>
          <a:prstGeom prst="rect">
            <a:avLst/>
          </a:prstGeom>
          <a:noFill/>
          <a:ln>
            <a:noFill/>
          </a:ln>
        </p:spPr>
        <p:txBody>
          <a:bodyPr spcFirstLastPara="1" wrap="square" lIns="91400" tIns="91400" rIns="91400" bIns="91400" anchor="t" anchorCtr="0">
            <a:spAutoFit/>
          </a:bodyPr>
          <a:lstStyle/>
          <a:p>
            <a:pPr marL="0" marR="0" lvl="0" indent="0" algn="ctr" rtl="0">
              <a:lnSpc>
                <a:spcPct val="95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lorem ipsum</a:t>
            </a:r>
            <a:endParaRPr sz="1400" b="0" i="0" u="none" strike="noStrike" cap="none">
              <a:solidFill>
                <a:srgbClr val="000000"/>
              </a:solidFill>
              <a:latin typeface="Arial"/>
              <a:ea typeface="Arial"/>
              <a:cs typeface="Arial"/>
              <a:sym typeface="Arial"/>
            </a:endParaRPr>
          </a:p>
        </p:txBody>
      </p:sp>
      <p:sp>
        <p:nvSpPr>
          <p:cNvPr id="319" name="Google Shape;319;p25"/>
          <p:cNvSpPr txBox="1"/>
          <p:nvPr/>
        </p:nvSpPr>
        <p:spPr>
          <a:xfrm>
            <a:off x="6826774" y="2115924"/>
            <a:ext cx="1957801" cy="601951"/>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2800"/>
              <a:buFont typeface="Roboto"/>
              <a:buNone/>
            </a:pPr>
            <a:r>
              <a:rPr lang="en-US" sz="2800" b="1" i="0" u="none" strike="noStrike" cap="none">
                <a:solidFill>
                  <a:srgbClr val="000000"/>
                </a:solidFill>
                <a:latin typeface="Roboto"/>
                <a:ea typeface="Roboto"/>
                <a:cs typeface="Roboto"/>
                <a:sym typeface="Roboto"/>
              </a:rPr>
              <a:t>12 millions</a:t>
            </a:r>
            <a:endParaRPr sz="1400" b="0" i="0" u="none" strike="noStrike" cap="none">
              <a:solidFill>
                <a:srgbClr val="000000"/>
              </a:solidFill>
              <a:latin typeface="Arial"/>
              <a:ea typeface="Arial"/>
              <a:cs typeface="Arial"/>
              <a:sym typeface="Arial"/>
            </a:endParaRPr>
          </a:p>
        </p:txBody>
      </p:sp>
      <p:sp>
        <p:nvSpPr>
          <p:cNvPr id="320" name="Google Shape;320;p25"/>
          <p:cNvSpPr/>
          <p:nvPr/>
        </p:nvSpPr>
        <p:spPr>
          <a:xfrm>
            <a:off x="414425" y="3797024"/>
            <a:ext cx="4071600" cy="854700"/>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5"/>
          <p:cNvSpPr txBox="1"/>
          <p:nvPr/>
        </p:nvSpPr>
        <p:spPr>
          <a:xfrm>
            <a:off x="655774" y="4009875"/>
            <a:ext cx="3486901" cy="455266"/>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Aliquam erat volutpat. Etiam ac iaculis justo, et condimentum magna.</a:t>
            </a:r>
            <a:endParaRPr sz="1400" b="0" i="0" u="none" strike="noStrike" cap="none">
              <a:solidFill>
                <a:srgbClr val="000000"/>
              </a:solidFill>
              <a:latin typeface="Arial"/>
              <a:ea typeface="Arial"/>
              <a:cs typeface="Arial"/>
              <a:sym typeface="Arial"/>
            </a:endParaRPr>
          </a:p>
        </p:txBody>
      </p:sp>
      <p:sp>
        <p:nvSpPr>
          <p:cNvPr id="322" name="Google Shape;322;p25"/>
          <p:cNvSpPr txBox="1"/>
          <p:nvPr/>
        </p:nvSpPr>
        <p:spPr>
          <a:xfrm>
            <a:off x="606752" y="3456987"/>
            <a:ext cx="1370400" cy="1623306"/>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3500"/>
              <a:buFont typeface="Roboto"/>
              <a:buNone/>
            </a:pPr>
            <a:r>
              <a:rPr lang="en-US" sz="3500" b="1" i="0" u="none" strike="noStrike" cap="none">
                <a:solidFill>
                  <a:srgbClr val="000000"/>
                </a:solidFill>
                <a:latin typeface="Roboto"/>
                <a:ea typeface="Roboto"/>
                <a:cs typeface="Roboto"/>
                <a:sym typeface="Roboto"/>
              </a:rPr>
              <a:t>57</a:t>
            </a:r>
            <a:r>
              <a:rPr lang="en-US" sz="900" b="0" i="0" u="none" strike="noStrike" cap="none">
                <a:solidFill>
                  <a:srgbClr val="000000"/>
                </a:solidFill>
                <a:latin typeface="Roboto Medium"/>
                <a:ea typeface="Roboto Medium"/>
                <a:cs typeface="Roboto Medium"/>
                <a:sym typeface="Roboto Medium"/>
              </a:rPr>
              <a:t> </a:t>
            </a:r>
            <a:r>
              <a:rPr lang="en-US" sz="3500" b="1" i="0" u="none" strike="noStrike" cap="none">
                <a:solidFill>
                  <a:srgbClr val="000000"/>
                </a:solidFill>
                <a:latin typeface="Roboto"/>
                <a:ea typeface="Roboto"/>
                <a:cs typeface="Roboto"/>
                <a:sym typeface="Roboto"/>
              </a:rPr>
              <a:t>%</a:t>
            </a:r>
            <a:endParaRPr sz="1400" b="0" i="0" u="none" strike="noStrike" cap="none">
              <a:solidFill>
                <a:srgbClr val="000000"/>
              </a:solidFill>
              <a:latin typeface="Arial"/>
              <a:ea typeface="Arial"/>
              <a:cs typeface="Arial"/>
              <a:sym typeface="Arial"/>
            </a:endParaRPr>
          </a:p>
          <a:p>
            <a:pPr marL="0" marR="0" lvl="0" indent="0" algn="l" rtl="0">
              <a:lnSpc>
                <a:spcPct val="95000"/>
              </a:lnSpc>
              <a:spcBef>
                <a:spcPts val="1800"/>
              </a:spcBef>
              <a:spcAft>
                <a:spcPts val="0"/>
              </a:spcAft>
              <a:buClr>
                <a:srgbClr val="000000"/>
              </a:buClr>
              <a:buSzPts val="1700"/>
              <a:buFont typeface="Arial"/>
              <a:buNone/>
            </a:pPr>
            <a:endParaRPr sz="1700" b="1" i="0" u="none" strike="noStrike" cap="none">
              <a:solidFill>
                <a:srgbClr val="C5A7F0"/>
              </a:solidFill>
              <a:latin typeface="Arial"/>
              <a:ea typeface="Arial"/>
              <a:cs typeface="Arial"/>
              <a:sym typeface="Arial"/>
            </a:endParaRPr>
          </a:p>
        </p:txBody>
      </p:sp>
      <p:sp>
        <p:nvSpPr>
          <p:cNvPr id="323" name="Google Shape;323;p25"/>
          <p:cNvSpPr/>
          <p:nvPr/>
        </p:nvSpPr>
        <p:spPr>
          <a:xfrm>
            <a:off x="4710424" y="3797024"/>
            <a:ext cx="4071601" cy="854700"/>
          </a:xfrm>
          <a:prstGeom prst="rect">
            <a:avLst/>
          </a:prstGeom>
          <a:solidFill>
            <a:srgbClr val="E8B24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5"/>
          <p:cNvSpPr txBox="1"/>
          <p:nvPr/>
        </p:nvSpPr>
        <p:spPr>
          <a:xfrm>
            <a:off x="4951774" y="4009875"/>
            <a:ext cx="3486901" cy="455266"/>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1000"/>
              <a:buFont typeface="Roboto"/>
              <a:buNone/>
            </a:pPr>
            <a:r>
              <a:rPr lang="en-US" sz="1000" b="1" i="0" u="none" strike="noStrike" cap="none">
                <a:solidFill>
                  <a:srgbClr val="000000"/>
                </a:solidFill>
                <a:latin typeface="Roboto"/>
                <a:ea typeface="Roboto"/>
                <a:cs typeface="Roboto"/>
                <a:sym typeface="Roboto"/>
              </a:rPr>
              <a:t>Suspendisse potenti. Vestibulum felis quam, commodo nec turpis eu, malesuada elementum metus.</a:t>
            </a:r>
            <a:endParaRPr sz="1400" b="0" i="0" u="none" strike="noStrike" cap="none">
              <a:solidFill>
                <a:srgbClr val="000000"/>
              </a:solidFill>
              <a:latin typeface="Arial"/>
              <a:ea typeface="Arial"/>
              <a:cs typeface="Arial"/>
              <a:sym typeface="Arial"/>
            </a:endParaRPr>
          </a:p>
        </p:txBody>
      </p:sp>
      <p:sp>
        <p:nvSpPr>
          <p:cNvPr id="325" name="Google Shape;325;p25"/>
          <p:cNvSpPr txBox="1"/>
          <p:nvPr/>
        </p:nvSpPr>
        <p:spPr>
          <a:xfrm>
            <a:off x="4902751" y="3456987"/>
            <a:ext cx="1370401" cy="703551"/>
          </a:xfrm>
          <a:prstGeom prst="rect">
            <a:avLst/>
          </a:prstGeom>
          <a:noFill/>
          <a:ln>
            <a:noFill/>
          </a:ln>
        </p:spPr>
        <p:txBody>
          <a:bodyPr spcFirstLastPara="1" wrap="square" lIns="91400" tIns="91400" rIns="91400" bIns="91400" anchor="t" anchorCtr="0">
            <a:spAutoFit/>
          </a:bodyPr>
          <a:lstStyle/>
          <a:p>
            <a:pPr marL="0" marR="0" lvl="0" indent="0" algn="l" rtl="0">
              <a:lnSpc>
                <a:spcPct val="95000"/>
              </a:lnSpc>
              <a:spcBef>
                <a:spcPts val="0"/>
              </a:spcBef>
              <a:spcAft>
                <a:spcPts val="0"/>
              </a:spcAft>
              <a:buClr>
                <a:srgbClr val="000000"/>
              </a:buClr>
              <a:buSzPts val="3500"/>
              <a:buFont typeface="Roboto"/>
              <a:buNone/>
            </a:pPr>
            <a:r>
              <a:rPr lang="en-US" sz="3500" b="1" i="0" u="none" strike="noStrike" cap="none">
                <a:solidFill>
                  <a:srgbClr val="000000"/>
                </a:solidFill>
                <a:latin typeface="Roboto"/>
                <a:ea typeface="Roboto"/>
                <a:cs typeface="Roboto"/>
                <a:sym typeface="Roboto"/>
              </a:rPr>
              <a:t>100%</a:t>
            </a:r>
            <a:endParaRPr sz="1400" b="0" i="0" u="none" strike="noStrike" cap="none">
              <a:solidFill>
                <a:srgbClr val="000000"/>
              </a:solidFill>
              <a:latin typeface="Arial"/>
              <a:ea typeface="Arial"/>
              <a:cs typeface="Arial"/>
              <a:sym typeface="Arial"/>
            </a:endParaRPr>
          </a:p>
        </p:txBody>
      </p:sp>
      <p:pic>
        <p:nvPicPr>
          <p:cNvPr id="326" name="Google Shape;326;p25" descr="Google Shape;320;p37"/>
          <p:cNvPicPr preferRelativeResize="0"/>
          <p:nvPr/>
        </p:nvPicPr>
        <p:blipFill rotWithShape="1">
          <a:blip r:embed="rId3">
            <a:alphaModFix/>
          </a:blip>
          <a:srcRect/>
          <a:stretch/>
        </p:blipFill>
        <p:spPr>
          <a:xfrm>
            <a:off x="8147750" y="3457004"/>
            <a:ext cx="341384" cy="514908"/>
          </a:xfrm>
          <a:prstGeom prst="rect">
            <a:avLst/>
          </a:prstGeom>
          <a:noFill/>
          <a:ln>
            <a:noFill/>
          </a:ln>
        </p:spPr>
      </p:pic>
      <p:pic>
        <p:nvPicPr>
          <p:cNvPr id="327" name="Google Shape;327;p25" descr="Google Shape;321;p37"/>
          <p:cNvPicPr preferRelativeResize="0"/>
          <p:nvPr/>
        </p:nvPicPr>
        <p:blipFill rotWithShape="1">
          <a:blip r:embed="rId4">
            <a:alphaModFix/>
          </a:blip>
          <a:srcRect/>
          <a:stretch/>
        </p:blipFill>
        <p:spPr>
          <a:xfrm>
            <a:off x="3734491" y="4259245"/>
            <a:ext cx="341390" cy="5153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9"/>
        <p:cNvGrpSpPr/>
        <p:nvPr/>
      </p:nvGrpSpPr>
      <p:grpSpPr>
        <a:xfrm>
          <a:off x="0" y="0"/>
          <a:ext cx="0" cy="0"/>
          <a:chOff x="0" y="0"/>
          <a:chExt cx="0" cy="0"/>
        </a:xfrm>
      </p:grpSpPr>
      <p:pic>
        <p:nvPicPr>
          <p:cNvPr id="4" name="Image 3" descr="Une image contenant habits, personne, dessin humoristique, Visage humain&#10;&#10;Description générée automatiquement">
            <a:extLst>
              <a:ext uri="{FF2B5EF4-FFF2-40B4-BE49-F238E27FC236}">
                <a16:creationId xmlns:a16="http://schemas.microsoft.com/office/drawing/2014/main" id="{6E38A6FF-F1E8-CB87-E603-36C6C2F2BF2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Lst>
          </a:blip>
          <a:stretch>
            <a:fillRect/>
          </a:stretch>
        </p:blipFill>
        <p:spPr>
          <a:xfrm>
            <a:off x="0" y="0"/>
            <a:ext cx="9144000" cy="5143500"/>
          </a:xfrm>
          <a:prstGeom prst="rect">
            <a:avLst/>
          </a:prstGeom>
        </p:spPr>
      </p:pic>
      <p:sp>
        <p:nvSpPr>
          <p:cNvPr id="101" name="Google Shape;101;p3"/>
          <p:cNvSpPr txBox="1"/>
          <p:nvPr/>
        </p:nvSpPr>
        <p:spPr>
          <a:xfrm>
            <a:off x="2003849" y="3420049"/>
            <a:ext cx="5136300" cy="64650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000000"/>
              </a:buClr>
              <a:buSzPts val="3000"/>
              <a:buFont typeface="Roboto"/>
              <a:buNone/>
            </a:pPr>
            <a:r>
              <a:rPr lang="en-US" sz="3000" b="1" i="0" u="none" strike="noStrike" cap="none">
                <a:solidFill>
                  <a:schemeClr val="lt1"/>
                </a:solidFill>
                <a:latin typeface="Roboto"/>
                <a:ea typeface="Roboto"/>
                <a:cs typeface="Roboto"/>
                <a:sym typeface="Roboto"/>
              </a:rPr>
              <a:t>Titre du document</a:t>
            </a:r>
            <a:endParaRPr sz="1400" b="0" i="0" u="none" strike="noStrike" cap="none">
              <a:solidFill>
                <a:schemeClr val="lt1"/>
              </a:solidFill>
              <a:latin typeface="Arial"/>
              <a:ea typeface="Arial"/>
              <a:cs typeface="Arial"/>
              <a:sym typeface="Arial"/>
            </a:endParaRPr>
          </a:p>
        </p:txBody>
      </p:sp>
      <p:pic>
        <p:nvPicPr>
          <p:cNvPr id="105" name="Google Shape;105;p3"/>
          <p:cNvPicPr preferRelativeResize="0"/>
          <p:nvPr/>
        </p:nvPicPr>
        <p:blipFill rotWithShape="1">
          <a:blip r:embed="rId5">
            <a:alphaModFix/>
          </a:blip>
          <a:srcRect/>
          <a:stretch/>
        </p:blipFill>
        <p:spPr>
          <a:xfrm>
            <a:off x="3083318" y="1931350"/>
            <a:ext cx="2977362" cy="128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9"/>
        <p:cNvGrpSpPr/>
        <p:nvPr/>
      </p:nvGrpSpPr>
      <p:grpSpPr>
        <a:xfrm>
          <a:off x="0" y="0"/>
          <a:ext cx="0" cy="0"/>
          <a:chOff x="0" y="0"/>
          <a:chExt cx="0" cy="0"/>
        </a:xfrm>
      </p:grpSpPr>
      <p:sp>
        <p:nvSpPr>
          <p:cNvPr id="110" name="Google Shape;110;p4"/>
          <p:cNvSpPr txBox="1"/>
          <p:nvPr/>
        </p:nvSpPr>
        <p:spPr>
          <a:xfrm>
            <a:off x="4775999" y="1371150"/>
            <a:ext cx="3190800" cy="2665800"/>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1200"/>
              </a:spcBef>
              <a:spcAft>
                <a:spcPts val="0"/>
              </a:spcAft>
              <a:buClr>
                <a:schemeClr val="dk1"/>
              </a:buClr>
              <a:buSzPts val="1100"/>
              <a:buFont typeface="Arial"/>
              <a:buNone/>
            </a:pPr>
            <a:r>
              <a:rPr lang="en-US" sz="2400" b="1" i="0" u="none" strike="noStrike" cap="none">
                <a:solidFill>
                  <a:schemeClr val="lt1"/>
                </a:solidFill>
                <a:latin typeface="Roboto"/>
                <a:ea typeface="Roboto"/>
                <a:cs typeface="Roboto"/>
                <a:sym typeface="Roboto"/>
              </a:rPr>
              <a:t>Tu trouves pas de bons livres?</a:t>
            </a:r>
            <a:endParaRPr sz="2400" b="1" i="0" u="none" strike="noStrike" cap="none">
              <a:solidFill>
                <a:schemeClr val="lt1"/>
              </a:solidFill>
              <a:latin typeface="Roboto"/>
              <a:ea typeface="Roboto"/>
              <a:cs typeface="Roboto"/>
              <a:sym typeface="Roboto"/>
            </a:endParaRPr>
          </a:p>
          <a:p>
            <a:pPr marL="0" marR="0" lvl="0" indent="0" algn="l" rtl="0">
              <a:lnSpc>
                <a:spcPct val="100000"/>
              </a:lnSpc>
              <a:spcBef>
                <a:spcPts val="1200"/>
              </a:spcBef>
              <a:spcAft>
                <a:spcPts val="0"/>
              </a:spcAft>
              <a:buClr>
                <a:srgbClr val="000000"/>
              </a:buClr>
              <a:buSzPts val="2400"/>
              <a:buFont typeface="Arial"/>
              <a:buNone/>
            </a:pPr>
            <a:endParaRPr sz="24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400"/>
              <a:buFont typeface="Roboto"/>
              <a:buNone/>
            </a:pPr>
            <a:r>
              <a:rPr lang="en-US" sz="2400" b="1" i="0" u="none" strike="noStrike" cap="none">
                <a:solidFill>
                  <a:schemeClr val="lt1"/>
                </a:solidFill>
                <a:latin typeface="Roboto"/>
                <a:ea typeface="Roboto"/>
                <a:cs typeface="Roboto"/>
                <a:sym typeface="Roboto"/>
              </a:rPr>
              <a:t>Redécouvre la lecture comme tu ne l’as jamais lue!</a:t>
            </a:r>
            <a:endParaRPr sz="1400" b="0" i="0" u="none" strike="noStrike" cap="none">
              <a:solidFill>
                <a:schemeClr val="lt1"/>
              </a:solidFill>
              <a:latin typeface="Arial"/>
              <a:ea typeface="Arial"/>
              <a:cs typeface="Arial"/>
              <a:sym typeface="Arial"/>
            </a:endParaRPr>
          </a:p>
        </p:txBody>
      </p:sp>
      <p:pic>
        <p:nvPicPr>
          <p:cNvPr id="111" name="Google Shape;111;p4" descr="Google Shape;110;p16"/>
          <p:cNvPicPr preferRelativeResize="0"/>
          <p:nvPr/>
        </p:nvPicPr>
        <p:blipFill rotWithShape="1">
          <a:blip r:embed="rId3">
            <a:alphaModFix/>
          </a:blip>
          <a:srcRect/>
          <a:stretch/>
        </p:blipFill>
        <p:spPr>
          <a:xfrm rot="3467296">
            <a:off x="7793600" y="3119726"/>
            <a:ext cx="2513102" cy="2228427"/>
          </a:xfrm>
          <a:prstGeom prst="rect">
            <a:avLst/>
          </a:prstGeom>
          <a:noFill/>
          <a:ln>
            <a:noFill/>
          </a:ln>
        </p:spPr>
      </p:pic>
      <p:pic>
        <p:nvPicPr>
          <p:cNvPr id="112" name="Google Shape;112;p4"/>
          <p:cNvPicPr preferRelativeResize="0"/>
          <p:nvPr/>
        </p:nvPicPr>
        <p:blipFill rotWithShape="1">
          <a:blip r:embed="rId4">
            <a:alphaModFix/>
          </a:blip>
          <a:srcRect t="5595" b="5585"/>
          <a:stretch/>
        </p:blipFill>
        <p:spPr>
          <a:xfrm>
            <a:off x="-12" y="0"/>
            <a:ext cx="3854828" cy="51368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txBox="1"/>
          <p:nvPr/>
        </p:nvSpPr>
        <p:spPr>
          <a:xfrm>
            <a:off x="311699" y="371949"/>
            <a:ext cx="8520602" cy="572702"/>
          </a:xfrm>
          <a:prstGeom prst="rect">
            <a:avLst/>
          </a:prstGeom>
          <a:noFill/>
          <a:ln>
            <a:noFill/>
          </a:ln>
        </p:spPr>
        <p:txBody>
          <a:bodyPr spcFirstLastPara="1" wrap="square" lIns="91400" tIns="91400" rIns="91400" bIns="91400" anchor="t" anchorCtr="0">
            <a:normAutofit/>
          </a:bodyPr>
          <a:lstStyle/>
          <a:p>
            <a:pPr marL="0" marR="0" lvl="0" indent="0" algn="l" rtl="0">
              <a:lnSpc>
                <a:spcPct val="100000"/>
              </a:lnSpc>
              <a:spcBef>
                <a:spcPts val="0"/>
              </a:spcBef>
              <a:spcAft>
                <a:spcPts val="0"/>
              </a:spcAft>
              <a:buClr>
                <a:srgbClr val="1D9F4C"/>
              </a:buClr>
              <a:buSzPts val="2400"/>
              <a:buFont typeface="Roboto"/>
              <a:buNone/>
            </a:pPr>
            <a:r>
              <a:rPr lang="en-US" sz="2400" b="1" i="0" u="none" strike="noStrike" cap="none">
                <a:solidFill>
                  <a:schemeClr val="dk1"/>
                </a:solidFill>
                <a:latin typeface="Roboto"/>
                <a:ea typeface="Roboto"/>
                <a:cs typeface="Roboto"/>
                <a:sym typeface="Roboto"/>
              </a:rPr>
              <a:t>MISSION, VISION, VALEURS</a:t>
            </a:r>
            <a:endParaRPr sz="1400" b="0" i="0" u="none" strike="noStrike" cap="none">
              <a:solidFill>
                <a:schemeClr val="dk1"/>
              </a:solidFill>
              <a:latin typeface="Arial"/>
              <a:ea typeface="Arial"/>
              <a:cs typeface="Arial"/>
              <a:sym typeface="Arial"/>
            </a:endParaRPr>
          </a:p>
        </p:txBody>
      </p:sp>
      <p:sp>
        <p:nvSpPr>
          <p:cNvPr id="127" name="Google Shape;127;p6"/>
          <p:cNvSpPr txBox="1"/>
          <p:nvPr/>
        </p:nvSpPr>
        <p:spPr>
          <a:xfrm>
            <a:off x="311699" y="1059588"/>
            <a:ext cx="3999002" cy="2727001"/>
          </a:xfrm>
          <a:prstGeom prst="rect">
            <a:avLst/>
          </a:prstGeom>
          <a:noFill/>
          <a:ln>
            <a:noFill/>
          </a:ln>
        </p:spPr>
        <p:txBody>
          <a:bodyPr spcFirstLastPara="1" wrap="square" lIns="91400" tIns="91400" rIns="91400" bIns="91400" anchor="t" anchorCtr="0">
            <a:norm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dirty="0">
                <a:solidFill>
                  <a:srgbClr val="000000"/>
                </a:solidFill>
                <a:latin typeface="Roboto"/>
                <a:ea typeface="Roboto"/>
                <a:cs typeface="Roboto"/>
                <a:sym typeface="Roboto"/>
              </a:rPr>
              <a:t>MISSION</a:t>
            </a:r>
            <a:endParaRPr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fr-CA" sz="1000" b="0" i="0" u="none" strike="noStrike" cap="none" dirty="0">
                <a:solidFill>
                  <a:schemeClr val="tx1"/>
                </a:solidFill>
                <a:latin typeface="Roboto"/>
                <a:ea typeface="Roboto"/>
                <a:cs typeface="Roboto"/>
                <a:sym typeface="Roboto"/>
              </a:rPr>
              <a:t>À GO, on lit! a pour mission de favoriser le plaisir de lire chez les adolescent.es et les jeunes adultes.</a:t>
            </a:r>
          </a:p>
          <a:p>
            <a:pPr marL="0" marR="0" lvl="0" indent="0" algn="l" rtl="0">
              <a:lnSpc>
                <a:spcPct val="115000"/>
              </a:lnSpc>
              <a:spcBef>
                <a:spcPts val="0"/>
              </a:spcBef>
              <a:spcAft>
                <a:spcPts val="0"/>
              </a:spcAft>
              <a:buClr>
                <a:schemeClr val="dk1"/>
              </a:buClr>
              <a:buSzPts val="1100"/>
              <a:buFont typeface="Arial"/>
              <a:buNone/>
            </a:pPr>
            <a:endParaRPr lang="fr-CA" sz="1000" dirty="0">
              <a:solidFill>
                <a:srgbClr val="FF0000"/>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fr-CA" sz="1200" b="1" i="0" u="none" strike="noStrike" cap="none" dirty="0">
                <a:solidFill>
                  <a:srgbClr val="000000"/>
                </a:solidFill>
                <a:latin typeface="Roboto"/>
                <a:ea typeface="Roboto"/>
                <a:cs typeface="Roboto"/>
                <a:sym typeface="Roboto"/>
              </a:rPr>
              <a:t>VISION</a:t>
            </a:r>
            <a:endParaRPr lang="fr-CA" sz="14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000" b="0" i="0" u="none" strike="noStrike" cap="none" dirty="0" err="1">
                <a:solidFill>
                  <a:srgbClr val="000000"/>
                </a:solidFill>
                <a:latin typeface="Roboto"/>
                <a:ea typeface="Roboto"/>
                <a:cs typeface="Roboto"/>
                <a:sym typeface="Roboto"/>
              </a:rPr>
              <a:t>Qu'À</a:t>
            </a:r>
            <a:r>
              <a:rPr lang="en-US" sz="1000" b="0" i="0" u="none" strike="noStrike" cap="none" dirty="0">
                <a:solidFill>
                  <a:srgbClr val="000000"/>
                </a:solidFill>
                <a:latin typeface="Roboto"/>
                <a:ea typeface="Roboto"/>
                <a:cs typeface="Roboto"/>
                <a:sym typeface="Roboto"/>
              </a:rPr>
              <a:t> GO, on lit ! </a:t>
            </a:r>
            <a:r>
              <a:rPr lang="en-US" sz="1000" b="0" i="0" u="none" strike="noStrike" cap="none" dirty="0" err="1">
                <a:solidFill>
                  <a:srgbClr val="000000"/>
                </a:solidFill>
                <a:latin typeface="Roboto"/>
                <a:ea typeface="Roboto"/>
                <a:cs typeface="Roboto"/>
                <a:sym typeface="Roboto"/>
              </a:rPr>
              <a:t>soit</a:t>
            </a:r>
            <a:r>
              <a:rPr lang="en-US" sz="1000" b="0" i="0" u="none" strike="noStrike" cap="none" dirty="0">
                <a:solidFill>
                  <a:srgbClr val="000000"/>
                </a:solidFill>
                <a:latin typeface="Roboto"/>
                <a:ea typeface="Roboto"/>
                <a:cs typeface="Roboto"/>
                <a:sym typeface="Roboto"/>
              </a:rPr>
              <a:t> un </a:t>
            </a:r>
            <a:r>
              <a:rPr lang="en-US" sz="1000" b="0" i="0" u="none" strike="noStrike" cap="none" dirty="0" err="1">
                <a:solidFill>
                  <a:srgbClr val="000000"/>
                </a:solidFill>
                <a:latin typeface="Roboto"/>
                <a:ea typeface="Roboto"/>
                <a:cs typeface="Roboto"/>
                <a:sym typeface="Roboto"/>
              </a:rPr>
              <a:t>mouvement</a:t>
            </a:r>
            <a:r>
              <a:rPr lang="en-US" sz="1000" b="0" i="0" u="none" strike="noStrike" cap="none" dirty="0">
                <a:solidFill>
                  <a:srgbClr val="000000"/>
                </a:solidFill>
                <a:latin typeface="Roboto"/>
                <a:ea typeface="Roboto"/>
                <a:cs typeface="Roboto"/>
                <a:sym typeface="Roboto"/>
              </a:rPr>
              <a:t> </a:t>
            </a:r>
            <a:r>
              <a:rPr lang="en-US" sz="1000" b="0" i="0" u="none" strike="noStrike" cap="none" dirty="0" err="1">
                <a:solidFill>
                  <a:srgbClr val="000000"/>
                </a:solidFill>
                <a:latin typeface="Roboto"/>
                <a:ea typeface="Roboto"/>
                <a:cs typeface="Roboto"/>
                <a:sym typeface="Roboto"/>
              </a:rPr>
              <a:t>collectif</a:t>
            </a:r>
            <a:r>
              <a:rPr lang="en-US" sz="1000" b="0" i="0" u="none" strike="noStrike" cap="none" dirty="0">
                <a:solidFill>
                  <a:srgbClr val="000000"/>
                </a:solidFill>
                <a:latin typeface="Roboto"/>
                <a:ea typeface="Roboto"/>
                <a:cs typeface="Roboto"/>
                <a:sym typeface="Roboto"/>
              </a:rPr>
              <a:t> fort qui </a:t>
            </a:r>
            <a:r>
              <a:rPr lang="en-US" sz="1000" b="0" i="0" u="none" strike="noStrike" cap="none" dirty="0" err="1">
                <a:solidFill>
                  <a:srgbClr val="000000"/>
                </a:solidFill>
                <a:latin typeface="Roboto"/>
                <a:ea typeface="Roboto"/>
                <a:cs typeface="Roboto"/>
                <a:sym typeface="Roboto"/>
              </a:rPr>
              <a:t>permet</a:t>
            </a:r>
            <a:r>
              <a:rPr lang="en-US" sz="1000" b="0" i="0" u="none" strike="noStrike" cap="none" dirty="0">
                <a:solidFill>
                  <a:srgbClr val="000000"/>
                </a:solidFill>
                <a:latin typeface="Roboto"/>
                <a:ea typeface="Roboto"/>
                <a:cs typeface="Roboto"/>
                <a:sym typeface="Roboto"/>
              </a:rPr>
              <a:t> de</a:t>
            </a:r>
            <a:endParaRPr sz="10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en-US" sz="1000" b="0" i="0" u="none" strike="noStrike" cap="none" dirty="0" err="1">
                <a:solidFill>
                  <a:srgbClr val="000000"/>
                </a:solidFill>
                <a:latin typeface="Roboto"/>
                <a:ea typeface="Roboto"/>
                <a:cs typeface="Roboto"/>
                <a:sym typeface="Roboto"/>
              </a:rPr>
              <a:t>démontrer</a:t>
            </a:r>
            <a:r>
              <a:rPr lang="en-US" sz="1000" b="0" i="0" u="none" strike="noStrike" cap="none" dirty="0">
                <a:solidFill>
                  <a:srgbClr val="000000"/>
                </a:solidFill>
                <a:latin typeface="Roboto"/>
                <a:ea typeface="Roboto"/>
                <a:cs typeface="Roboto"/>
                <a:sym typeface="Roboto"/>
              </a:rPr>
              <a:t> les </a:t>
            </a:r>
            <a:r>
              <a:rPr lang="en-US" sz="1000" b="0" i="0" u="none" strike="noStrike" cap="none" dirty="0" err="1">
                <a:solidFill>
                  <a:srgbClr val="000000"/>
                </a:solidFill>
                <a:latin typeface="Roboto"/>
                <a:ea typeface="Roboto"/>
                <a:cs typeface="Roboto"/>
                <a:sym typeface="Roboto"/>
              </a:rPr>
              <a:t>bienfaits</a:t>
            </a:r>
            <a:r>
              <a:rPr lang="en-US" sz="1000" b="0" i="0" u="none" strike="noStrike" cap="none" dirty="0">
                <a:solidFill>
                  <a:srgbClr val="000000"/>
                </a:solidFill>
                <a:latin typeface="Roboto"/>
                <a:ea typeface="Roboto"/>
                <a:cs typeface="Roboto"/>
                <a:sym typeface="Roboto"/>
              </a:rPr>
              <a:t> de la lecture, </a:t>
            </a:r>
            <a:r>
              <a:rPr lang="en-US" sz="1000" b="0" i="0" u="none" strike="noStrike" cap="none" dirty="0" err="1">
                <a:solidFill>
                  <a:srgbClr val="000000"/>
                </a:solidFill>
                <a:latin typeface="Roboto"/>
                <a:ea typeface="Roboto"/>
                <a:cs typeface="Roboto"/>
                <a:sym typeface="Roboto"/>
              </a:rPr>
              <a:t>qu’elle</a:t>
            </a:r>
            <a:r>
              <a:rPr lang="en-US" sz="1000" b="0" i="0" u="none" strike="noStrike" cap="none" dirty="0">
                <a:solidFill>
                  <a:srgbClr val="000000"/>
                </a:solidFill>
                <a:latin typeface="Roboto"/>
                <a:ea typeface="Roboto"/>
                <a:cs typeface="Roboto"/>
                <a:sym typeface="Roboto"/>
              </a:rPr>
              <a:t> </a:t>
            </a:r>
            <a:r>
              <a:rPr lang="en-US" sz="1000" b="0" i="0" u="none" strike="noStrike" cap="none" dirty="0" err="1">
                <a:solidFill>
                  <a:srgbClr val="000000"/>
                </a:solidFill>
                <a:latin typeface="Roboto"/>
                <a:ea typeface="Roboto"/>
                <a:cs typeface="Roboto"/>
                <a:sym typeface="Roboto"/>
              </a:rPr>
              <a:t>est</a:t>
            </a:r>
            <a:r>
              <a:rPr lang="en-US" sz="1000" b="0" i="0" u="none" strike="noStrike" cap="none" dirty="0">
                <a:solidFill>
                  <a:srgbClr val="000000"/>
                </a:solidFill>
                <a:latin typeface="Roboto"/>
                <a:ea typeface="Roboto"/>
                <a:cs typeface="Roboto"/>
                <a:sym typeface="Roboto"/>
              </a:rPr>
              <a:t> source de plaisir,</a:t>
            </a:r>
            <a:endParaRPr sz="10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en-US" sz="1000" b="0" i="0" u="none" strike="noStrike" cap="none" dirty="0" err="1">
                <a:solidFill>
                  <a:srgbClr val="000000"/>
                </a:solidFill>
                <a:latin typeface="Roboto"/>
                <a:ea typeface="Roboto"/>
                <a:cs typeface="Roboto"/>
                <a:sym typeface="Roboto"/>
              </a:rPr>
              <a:t>d’évasion</a:t>
            </a:r>
            <a:r>
              <a:rPr lang="en-US" sz="1000" b="0" i="0" u="none" strike="noStrike" cap="none" dirty="0">
                <a:solidFill>
                  <a:srgbClr val="000000"/>
                </a:solidFill>
                <a:latin typeface="Roboto"/>
                <a:ea typeface="Roboto"/>
                <a:cs typeface="Roboto"/>
                <a:sym typeface="Roboto"/>
              </a:rPr>
              <a:t> et de </a:t>
            </a:r>
            <a:r>
              <a:rPr lang="en-US" sz="1000" b="0" i="0" u="none" strike="noStrike" cap="none" dirty="0" err="1">
                <a:solidFill>
                  <a:srgbClr val="000000"/>
                </a:solidFill>
                <a:latin typeface="Roboto"/>
                <a:ea typeface="Roboto"/>
                <a:cs typeface="Roboto"/>
                <a:sym typeface="Roboto"/>
              </a:rPr>
              <a:t>réussite</a:t>
            </a:r>
            <a:r>
              <a:rPr lang="en-US" sz="1000" b="0" i="0" u="none" strike="noStrike" cap="none" dirty="0">
                <a:solidFill>
                  <a:srgbClr val="000000"/>
                </a:solidFill>
                <a:latin typeface="Roboto"/>
                <a:ea typeface="Roboto"/>
                <a:cs typeface="Roboto"/>
                <a:sym typeface="Roboto"/>
              </a:rPr>
              <a:t>. À GO, on lit ! </a:t>
            </a:r>
            <a:r>
              <a:rPr lang="en-US" sz="1000" b="0" i="0" u="none" strike="noStrike" cap="none" dirty="0" err="1">
                <a:solidFill>
                  <a:srgbClr val="000000"/>
                </a:solidFill>
                <a:latin typeface="Roboto"/>
                <a:ea typeface="Roboto"/>
                <a:cs typeface="Roboto"/>
                <a:sym typeface="Roboto"/>
              </a:rPr>
              <a:t>favorise</a:t>
            </a:r>
            <a:r>
              <a:rPr lang="en-US" sz="1000" b="0" i="0" u="none" strike="noStrike" cap="none" dirty="0">
                <a:solidFill>
                  <a:srgbClr val="000000"/>
                </a:solidFill>
                <a:latin typeface="Roboto"/>
                <a:ea typeface="Roboto"/>
                <a:cs typeface="Roboto"/>
                <a:sym typeface="Roboto"/>
              </a:rPr>
              <a:t> </a:t>
            </a:r>
            <a:r>
              <a:rPr lang="en-US" sz="1000" b="0" i="0" u="none" strike="noStrike" cap="none" dirty="0" err="1">
                <a:solidFill>
                  <a:srgbClr val="000000"/>
                </a:solidFill>
                <a:latin typeface="Roboto"/>
                <a:ea typeface="Roboto"/>
                <a:cs typeface="Roboto"/>
                <a:sym typeface="Roboto"/>
              </a:rPr>
              <a:t>l’engagement</a:t>
            </a:r>
            <a:r>
              <a:rPr lang="en-US" sz="1000" b="0" i="0" u="none" strike="noStrike" cap="none" dirty="0">
                <a:solidFill>
                  <a:srgbClr val="000000"/>
                </a:solidFill>
                <a:latin typeface="Roboto"/>
                <a:ea typeface="Roboto"/>
                <a:cs typeface="Roboto"/>
                <a:sym typeface="Roboto"/>
              </a:rPr>
              <a:t> </a:t>
            </a:r>
            <a:br>
              <a:rPr lang="en-US" sz="1000" b="0" i="0" u="none" strike="noStrike" cap="none" dirty="0">
                <a:solidFill>
                  <a:srgbClr val="000000"/>
                </a:solidFill>
                <a:latin typeface="Roboto"/>
                <a:ea typeface="Roboto"/>
                <a:cs typeface="Roboto"/>
                <a:sym typeface="Roboto"/>
              </a:rPr>
            </a:br>
            <a:r>
              <a:rPr lang="en-US" sz="1000" b="0" i="0" u="none" strike="noStrike" cap="none" dirty="0">
                <a:solidFill>
                  <a:srgbClr val="000000"/>
                </a:solidFill>
                <a:latin typeface="Roboto"/>
                <a:ea typeface="Roboto"/>
                <a:cs typeface="Roboto"/>
                <a:sym typeface="Roboto"/>
              </a:rPr>
              <a:t>des </a:t>
            </a:r>
            <a:r>
              <a:rPr lang="en-US" sz="1000" b="0" i="0" u="none" strike="noStrike" cap="none" dirty="0" err="1">
                <a:solidFill>
                  <a:srgbClr val="000000"/>
                </a:solidFill>
                <a:latin typeface="Roboto"/>
                <a:ea typeface="Roboto"/>
                <a:cs typeface="Roboto"/>
                <a:sym typeface="Roboto"/>
              </a:rPr>
              <a:t>jeunes</a:t>
            </a:r>
            <a:r>
              <a:rPr lang="en-US" sz="1000" b="0" i="0" u="none" strike="noStrike" cap="none" dirty="0">
                <a:solidFill>
                  <a:srgbClr val="000000"/>
                </a:solidFill>
                <a:latin typeface="Roboto"/>
                <a:ea typeface="Roboto"/>
                <a:cs typeface="Roboto"/>
                <a:sym typeface="Roboto"/>
              </a:rPr>
              <a:t> et </a:t>
            </a:r>
            <a:r>
              <a:rPr lang="en-US" sz="1000" b="0" i="0" u="none" strike="noStrike" cap="none" dirty="0" err="1">
                <a:solidFill>
                  <a:srgbClr val="000000"/>
                </a:solidFill>
                <a:latin typeface="Roboto"/>
                <a:ea typeface="Roboto"/>
                <a:cs typeface="Roboto"/>
                <a:sym typeface="Roboto"/>
              </a:rPr>
              <a:t>souhaite</a:t>
            </a:r>
            <a:r>
              <a:rPr lang="en-US" sz="1000" b="0" i="0" u="none" strike="noStrike" cap="none" dirty="0">
                <a:solidFill>
                  <a:srgbClr val="000000"/>
                </a:solidFill>
                <a:latin typeface="Roboto"/>
                <a:ea typeface="Roboto"/>
                <a:cs typeface="Roboto"/>
                <a:sym typeface="Roboto"/>
              </a:rPr>
              <a:t> </a:t>
            </a:r>
            <a:r>
              <a:rPr lang="en-US" sz="1000" b="0" i="0" u="none" strike="noStrike" cap="none" dirty="0" err="1">
                <a:solidFill>
                  <a:srgbClr val="000000"/>
                </a:solidFill>
                <a:latin typeface="Roboto"/>
                <a:ea typeface="Roboto"/>
                <a:cs typeface="Roboto"/>
                <a:sym typeface="Roboto"/>
              </a:rPr>
              <a:t>provoquer</a:t>
            </a:r>
            <a:r>
              <a:rPr lang="en-US" sz="1000" b="0" i="0" u="none" strike="noStrike" cap="none" dirty="0">
                <a:solidFill>
                  <a:srgbClr val="000000"/>
                </a:solidFill>
                <a:latin typeface="Roboto"/>
                <a:ea typeface="Roboto"/>
                <a:cs typeface="Roboto"/>
                <a:sym typeface="Roboto"/>
              </a:rPr>
              <a:t> un </a:t>
            </a:r>
            <a:r>
              <a:rPr lang="en-US" sz="1000" b="0" i="0" u="none" strike="noStrike" cap="none" dirty="0" err="1">
                <a:solidFill>
                  <a:srgbClr val="000000"/>
                </a:solidFill>
                <a:latin typeface="Roboto"/>
                <a:ea typeface="Roboto"/>
                <a:cs typeface="Roboto"/>
                <a:sym typeface="Roboto"/>
              </a:rPr>
              <a:t>changement</a:t>
            </a:r>
            <a:r>
              <a:rPr lang="en-US" sz="1000" b="0" i="0" u="none" strike="noStrike" cap="none" dirty="0">
                <a:solidFill>
                  <a:srgbClr val="000000"/>
                </a:solidFill>
                <a:latin typeface="Roboto"/>
                <a:ea typeface="Roboto"/>
                <a:cs typeface="Roboto"/>
                <a:sym typeface="Roboto"/>
              </a:rPr>
              <a:t> de </a:t>
            </a:r>
            <a:r>
              <a:rPr lang="en-US" sz="1000" b="0" i="0" u="none" strike="noStrike" cap="none" dirty="0" err="1">
                <a:solidFill>
                  <a:srgbClr val="000000"/>
                </a:solidFill>
                <a:latin typeface="Roboto"/>
                <a:ea typeface="Roboto"/>
                <a:cs typeface="Roboto"/>
                <a:sym typeface="Roboto"/>
              </a:rPr>
              <a:t>comportement</a:t>
            </a:r>
            <a:endParaRPr sz="1000" b="0" i="0" u="none" strike="noStrike" cap="none" dirty="0">
              <a:solidFill>
                <a:srgbClr val="000000"/>
              </a:solidFill>
              <a:latin typeface="Roboto"/>
              <a:ea typeface="Roboto"/>
              <a:cs typeface="Roboto"/>
              <a:sym typeface="Roboto"/>
            </a:endParaRPr>
          </a:p>
          <a:p>
            <a:pPr marL="0" marR="0" lvl="0" indent="0" algn="l" rtl="0">
              <a:lnSpc>
                <a:spcPct val="115000"/>
              </a:lnSpc>
              <a:spcBef>
                <a:spcPts val="0"/>
              </a:spcBef>
              <a:spcAft>
                <a:spcPts val="0"/>
              </a:spcAft>
              <a:buClr>
                <a:schemeClr val="dk1"/>
              </a:buClr>
              <a:buSzPts val="1100"/>
              <a:buFont typeface="Arial"/>
              <a:buNone/>
            </a:pPr>
            <a:r>
              <a:rPr lang="en-US" sz="1000" b="0" i="0" u="none" strike="noStrike" cap="none" dirty="0" err="1">
                <a:solidFill>
                  <a:srgbClr val="000000"/>
                </a:solidFill>
                <a:latin typeface="Roboto"/>
                <a:ea typeface="Roboto"/>
                <a:cs typeface="Roboto"/>
                <a:sym typeface="Roboto"/>
              </a:rPr>
              <a:t>positif</a:t>
            </a:r>
            <a:r>
              <a:rPr lang="en-US" sz="1000" b="0" i="0" u="none" strike="noStrike" cap="none" dirty="0">
                <a:solidFill>
                  <a:srgbClr val="000000"/>
                </a:solidFill>
                <a:latin typeface="Roboto"/>
                <a:ea typeface="Roboto"/>
                <a:cs typeface="Roboto"/>
                <a:sym typeface="Roboto"/>
              </a:rPr>
              <a:t> face à la lecture à </a:t>
            </a:r>
            <a:r>
              <a:rPr lang="en-US" sz="1000" b="0" i="0" u="none" strike="noStrike" cap="none" dirty="0" err="1">
                <a:solidFill>
                  <a:srgbClr val="000000"/>
                </a:solidFill>
                <a:latin typeface="Roboto"/>
                <a:ea typeface="Roboto"/>
                <a:cs typeface="Roboto"/>
                <a:sym typeface="Roboto"/>
              </a:rPr>
              <a:t>partir</a:t>
            </a:r>
            <a:r>
              <a:rPr lang="en-US" sz="1000" b="0" i="0" u="none" strike="noStrike" cap="none" dirty="0">
                <a:solidFill>
                  <a:srgbClr val="000000"/>
                </a:solidFill>
                <a:latin typeface="Roboto"/>
                <a:ea typeface="Roboto"/>
                <a:cs typeface="Roboto"/>
                <a:sym typeface="Roboto"/>
              </a:rPr>
              <a:t> de </a:t>
            </a:r>
            <a:r>
              <a:rPr lang="en-US" sz="1000" b="0" i="0" u="none" strike="noStrike" cap="none" dirty="0" err="1">
                <a:solidFill>
                  <a:srgbClr val="000000"/>
                </a:solidFill>
                <a:latin typeface="Roboto"/>
                <a:ea typeface="Roboto"/>
                <a:cs typeface="Roboto"/>
                <a:sym typeface="Roboto"/>
              </a:rPr>
              <a:t>leurs</a:t>
            </a:r>
            <a:r>
              <a:rPr lang="en-US" sz="1000" b="0" i="0" u="none" strike="noStrike" cap="none" dirty="0">
                <a:solidFill>
                  <a:srgbClr val="000000"/>
                </a:solidFill>
                <a:latin typeface="Roboto"/>
                <a:ea typeface="Roboto"/>
                <a:cs typeface="Roboto"/>
                <a:sym typeface="Roboto"/>
              </a:rPr>
              <a:t> </a:t>
            </a:r>
            <a:r>
              <a:rPr lang="en-US" sz="1000" b="0" i="0" u="none" strike="noStrike" cap="none" dirty="0" err="1">
                <a:solidFill>
                  <a:srgbClr val="000000"/>
                </a:solidFill>
                <a:latin typeface="Roboto"/>
                <a:ea typeface="Roboto"/>
                <a:cs typeface="Roboto"/>
                <a:sym typeface="Roboto"/>
              </a:rPr>
              <a:t>intérêts</a:t>
            </a:r>
            <a:r>
              <a:rPr lang="en-US" sz="1000" b="0" i="0" u="none" strike="noStrike" cap="none" dirty="0">
                <a:solidFill>
                  <a:srgbClr val="000000"/>
                </a:solidFill>
                <a:latin typeface="Roboto"/>
                <a:ea typeface="Roboto"/>
                <a:cs typeface="Roboto"/>
                <a:sym typeface="Roboto"/>
              </a:rPr>
              <a:t> personnels.</a:t>
            </a:r>
            <a:endParaRPr sz="1000" b="0" i="0" u="none" strike="noStrike" cap="none" dirty="0">
              <a:solidFill>
                <a:srgbClr val="000000"/>
              </a:solidFill>
              <a:latin typeface="Roboto"/>
              <a:ea typeface="Roboto"/>
              <a:cs typeface="Roboto"/>
              <a:sym typeface="Roboto"/>
            </a:endParaRPr>
          </a:p>
        </p:txBody>
      </p:sp>
      <p:sp>
        <p:nvSpPr>
          <p:cNvPr id="128" name="Google Shape;128;p6"/>
          <p:cNvSpPr txBox="1"/>
          <p:nvPr/>
        </p:nvSpPr>
        <p:spPr>
          <a:xfrm>
            <a:off x="4572000" y="1059588"/>
            <a:ext cx="3999001" cy="2727001"/>
          </a:xfrm>
          <a:prstGeom prst="rect">
            <a:avLst/>
          </a:prstGeom>
          <a:noFill/>
          <a:ln>
            <a:noFill/>
          </a:ln>
        </p:spPr>
        <p:txBody>
          <a:bodyPr spcFirstLastPara="1" wrap="square" lIns="91400" tIns="91400" rIns="91400" bIns="91400" anchor="t" anchorCtr="0">
            <a:normAutofit/>
          </a:bodyPr>
          <a:lstStyle/>
          <a:p>
            <a:pPr marL="0" marR="0" lvl="0" indent="0" algn="l" rtl="0">
              <a:lnSpc>
                <a:spcPct val="150000"/>
              </a:lnSpc>
              <a:spcBef>
                <a:spcPts val="0"/>
              </a:spcBef>
              <a:spcAft>
                <a:spcPts val="0"/>
              </a:spcAft>
              <a:buClr>
                <a:srgbClr val="000000"/>
              </a:buClr>
              <a:buSzPts val="1200"/>
              <a:buFont typeface="Roboto"/>
              <a:buNone/>
            </a:pPr>
            <a:r>
              <a:rPr lang="en-US" sz="1200" b="1" i="0" u="none" strike="noStrike" cap="none">
                <a:solidFill>
                  <a:schemeClr val="dk1"/>
                </a:solidFill>
                <a:latin typeface="Roboto"/>
                <a:ea typeface="Roboto"/>
                <a:cs typeface="Roboto"/>
                <a:sym typeface="Roboto"/>
              </a:rPr>
              <a:t>VALEURS</a:t>
            </a:r>
            <a:endParaRPr sz="1400" b="0" i="0" u="none" strike="noStrike" cap="none">
              <a:solidFill>
                <a:schemeClr val="dk1"/>
              </a:solidFill>
              <a:latin typeface="Arial"/>
              <a:ea typeface="Arial"/>
              <a:cs typeface="Arial"/>
              <a:sym typeface="Arial"/>
            </a:endParaRPr>
          </a:p>
          <a:p>
            <a:pPr marL="457200" marR="0" lvl="0" indent="-292100" algn="l" rtl="0">
              <a:lnSpc>
                <a:spcPct val="115000"/>
              </a:lnSpc>
              <a:spcBef>
                <a:spcPts val="0"/>
              </a:spcBef>
              <a:spcAft>
                <a:spcPts val="0"/>
              </a:spcAft>
              <a:buClr>
                <a:schemeClr val="dk1"/>
              </a:buClr>
              <a:buSzPts val="1000"/>
              <a:buFont typeface="Roboto"/>
              <a:buChar char="●"/>
            </a:pPr>
            <a:r>
              <a:rPr lang="en-US" sz="1000" b="1" i="0" u="none" strike="noStrike" cap="none">
                <a:solidFill>
                  <a:schemeClr val="dk1"/>
                </a:solidFill>
                <a:latin typeface="Roboto"/>
                <a:ea typeface="Roboto"/>
                <a:cs typeface="Roboto"/>
                <a:sym typeface="Roboto"/>
              </a:rPr>
              <a:t>INNOVATION : </a:t>
            </a:r>
            <a:r>
              <a:rPr lang="en-US" sz="1000" b="0" i="0" u="none" strike="noStrike" cap="none">
                <a:solidFill>
                  <a:schemeClr val="dk1"/>
                </a:solidFill>
                <a:latin typeface="Roboto"/>
                <a:ea typeface="Roboto"/>
                <a:cs typeface="Roboto"/>
                <a:sym typeface="Roboto"/>
              </a:rPr>
              <a:t>basée sur l’audace, la créativité, </a:t>
            </a:r>
            <a:br>
              <a:rPr lang="en-US" sz="1000" b="0" i="0" u="none" strike="noStrike" cap="none">
                <a:solidFill>
                  <a:schemeClr val="dk1"/>
                </a:solidFill>
                <a:latin typeface="Roboto"/>
                <a:ea typeface="Roboto"/>
                <a:cs typeface="Roboto"/>
                <a:sym typeface="Roboto"/>
              </a:rPr>
            </a:br>
            <a:r>
              <a:rPr lang="en-US" sz="1000" b="0" i="0" u="none" strike="noStrike" cap="none">
                <a:solidFill>
                  <a:schemeClr val="dk1"/>
                </a:solidFill>
                <a:latin typeface="Roboto"/>
                <a:ea typeface="Roboto"/>
                <a:cs typeface="Roboto"/>
                <a:sym typeface="Roboto"/>
              </a:rPr>
              <a:t>la reconnaissance des diverses réalités des jeunes.</a:t>
            </a:r>
            <a:endParaRPr sz="1400" b="0" i="0" u="none" strike="noStrike" cap="none">
              <a:solidFill>
                <a:schemeClr val="dk1"/>
              </a:solidFill>
              <a:latin typeface="Arial"/>
              <a:ea typeface="Arial"/>
              <a:cs typeface="Arial"/>
              <a:sym typeface="Arial"/>
            </a:endParaRPr>
          </a:p>
          <a:p>
            <a:pPr marL="457200" marR="0" lvl="0" indent="-292100" algn="l" rtl="0">
              <a:lnSpc>
                <a:spcPct val="115000"/>
              </a:lnSpc>
              <a:spcBef>
                <a:spcPts val="1000"/>
              </a:spcBef>
              <a:spcAft>
                <a:spcPts val="0"/>
              </a:spcAft>
              <a:buClr>
                <a:schemeClr val="dk1"/>
              </a:buClr>
              <a:buSzPts val="1000"/>
              <a:buFont typeface="Roboto"/>
              <a:buChar char="●"/>
            </a:pPr>
            <a:r>
              <a:rPr lang="en-US" sz="1000" b="1" i="0" u="none" strike="noStrike" cap="none">
                <a:solidFill>
                  <a:schemeClr val="dk1"/>
                </a:solidFill>
                <a:latin typeface="Roboto"/>
                <a:ea typeface="Roboto"/>
                <a:cs typeface="Roboto"/>
                <a:sym typeface="Roboto"/>
              </a:rPr>
              <a:t>DIVERSITÉ :</a:t>
            </a:r>
            <a:r>
              <a:rPr lang="en-US" sz="1000" b="0" i="0" u="none" strike="noStrike" cap="none">
                <a:solidFill>
                  <a:schemeClr val="dk1"/>
                </a:solidFill>
                <a:latin typeface="Roboto"/>
                <a:ea typeface="Roboto"/>
                <a:cs typeface="Roboto"/>
                <a:sym typeface="Roboto"/>
              </a:rPr>
              <a:t> qui s’incarne par un souci d’offrir</a:t>
            </a:r>
            <a:br>
              <a:rPr lang="en-US" sz="1000" b="0" i="0" u="none" strike="noStrike" cap="none">
                <a:solidFill>
                  <a:schemeClr val="dk1"/>
                </a:solidFill>
                <a:latin typeface="Roboto"/>
                <a:ea typeface="Roboto"/>
                <a:cs typeface="Roboto"/>
                <a:sym typeface="Roboto"/>
              </a:rPr>
            </a:br>
            <a:r>
              <a:rPr lang="en-US" sz="1000" b="0" i="0" u="none" strike="noStrike" cap="none">
                <a:solidFill>
                  <a:schemeClr val="dk1"/>
                </a:solidFill>
                <a:latin typeface="Roboto"/>
                <a:ea typeface="Roboto"/>
                <a:cs typeface="Roboto"/>
                <a:sym typeface="Roboto"/>
              </a:rPr>
              <a:t>aux jeunes une diversité littéraire.</a:t>
            </a:r>
            <a:endParaRPr sz="1400" b="0" i="0" u="none" strike="noStrike" cap="none">
              <a:solidFill>
                <a:schemeClr val="dk1"/>
              </a:solidFill>
              <a:latin typeface="Arial"/>
              <a:ea typeface="Arial"/>
              <a:cs typeface="Arial"/>
              <a:sym typeface="Arial"/>
            </a:endParaRPr>
          </a:p>
          <a:p>
            <a:pPr marL="457200" marR="0" lvl="0" indent="-292100" algn="l" rtl="0">
              <a:lnSpc>
                <a:spcPct val="115000"/>
              </a:lnSpc>
              <a:spcBef>
                <a:spcPts val="1000"/>
              </a:spcBef>
              <a:spcAft>
                <a:spcPts val="0"/>
              </a:spcAft>
              <a:buClr>
                <a:schemeClr val="dk1"/>
              </a:buClr>
              <a:buSzPts val="1000"/>
              <a:buFont typeface="Roboto"/>
              <a:buChar char="●"/>
            </a:pPr>
            <a:r>
              <a:rPr lang="en-US" sz="1000" b="1" i="0" u="none" strike="noStrike" cap="none">
                <a:solidFill>
                  <a:schemeClr val="dk1"/>
                </a:solidFill>
                <a:latin typeface="Roboto"/>
                <a:ea typeface="Roboto"/>
                <a:cs typeface="Roboto"/>
                <a:sym typeface="Roboto"/>
              </a:rPr>
              <a:t>ENGAGEMENT :</a:t>
            </a:r>
            <a:r>
              <a:rPr lang="en-US" sz="1000" b="0" i="0" u="none" strike="noStrike" cap="none">
                <a:solidFill>
                  <a:schemeClr val="dk1"/>
                </a:solidFill>
                <a:latin typeface="Roboto"/>
                <a:ea typeface="Roboto"/>
                <a:cs typeface="Roboto"/>
                <a:sym typeface="Roboto"/>
              </a:rPr>
              <a:t> qui se traduit par l’action de se lier, </a:t>
            </a:r>
            <a:br>
              <a:rPr lang="en-US" sz="1000" b="0" i="0" u="none" strike="noStrike" cap="none">
                <a:solidFill>
                  <a:schemeClr val="dk1"/>
                </a:solidFill>
                <a:latin typeface="Roboto"/>
                <a:ea typeface="Roboto"/>
                <a:cs typeface="Roboto"/>
                <a:sym typeface="Roboto"/>
              </a:rPr>
            </a:br>
            <a:r>
              <a:rPr lang="en-US" sz="1000" b="0" i="0" u="none" strike="noStrike" cap="none">
                <a:solidFill>
                  <a:schemeClr val="dk1"/>
                </a:solidFill>
                <a:latin typeface="Roboto"/>
                <a:ea typeface="Roboto"/>
                <a:cs typeface="Roboto"/>
                <a:sym typeface="Roboto"/>
              </a:rPr>
              <a:t>de s’impliquer et de se mobiliser autour du plaisir de lire.</a:t>
            </a:r>
            <a:endParaRPr sz="1400" b="0" i="0" u="none" strike="noStrike" cap="none">
              <a:solidFill>
                <a:schemeClr val="dk1"/>
              </a:solidFill>
              <a:latin typeface="Arial"/>
              <a:ea typeface="Arial"/>
              <a:cs typeface="Arial"/>
              <a:sym typeface="Arial"/>
            </a:endParaRPr>
          </a:p>
          <a:p>
            <a:pPr marL="457200" marR="0" lvl="0" indent="-292100" algn="l" rtl="0">
              <a:lnSpc>
                <a:spcPct val="115000"/>
              </a:lnSpc>
              <a:spcBef>
                <a:spcPts val="1000"/>
              </a:spcBef>
              <a:spcAft>
                <a:spcPts val="0"/>
              </a:spcAft>
              <a:buClr>
                <a:schemeClr val="dk1"/>
              </a:buClr>
              <a:buSzPts val="1000"/>
              <a:buFont typeface="Roboto"/>
              <a:buChar char="●"/>
            </a:pPr>
            <a:r>
              <a:rPr lang="en-US" sz="1000" b="1" i="0" u="none" strike="noStrike" cap="none">
                <a:solidFill>
                  <a:schemeClr val="dk1"/>
                </a:solidFill>
                <a:latin typeface="Roboto"/>
                <a:ea typeface="Roboto"/>
                <a:cs typeface="Roboto"/>
                <a:sym typeface="Roboto"/>
              </a:rPr>
              <a:t>INCLUSION :</a:t>
            </a:r>
            <a:r>
              <a:rPr lang="en-US" sz="1000" b="0" i="0" u="none" strike="noStrike" cap="none">
                <a:solidFill>
                  <a:schemeClr val="dk1"/>
                </a:solidFill>
                <a:latin typeface="Roboto"/>
                <a:ea typeface="Roboto"/>
                <a:cs typeface="Roboto"/>
                <a:sym typeface="Roboto"/>
              </a:rPr>
              <a:t> que tous les jeunes se sentent interpellés </a:t>
            </a:r>
            <a:br>
              <a:rPr lang="en-US" sz="1000" b="0" i="0" u="none" strike="noStrike" cap="none">
                <a:solidFill>
                  <a:schemeClr val="dk1"/>
                </a:solidFill>
                <a:latin typeface="Roboto"/>
                <a:ea typeface="Roboto"/>
                <a:cs typeface="Roboto"/>
                <a:sym typeface="Roboto"/>
              </a:rPr>
            </a:br>
            <a:r>
              <a:rPr lang="en-US" sz="1000" b="0" i="0" u="none" strike="noStrike" cap="none">
                <a:solidFill>
                  <a:schemeClr val="dk1"/>
                </a:solidFill>
                <a:latin typeface="Roboto"/>
                <a:ea typeface="Roboto"/>
                <a:cs typeface="Roboto"/>
                <a:sym typeface="Roboto"/>
              </a:rPr>
              <a:t>par les messages d’AGOL, selon leurs intérêts, leur mode </a:t>
            </a:r>
            <a:br>
              <a:rPr lang="en-US" sz="1000" b="0" i="0" u="none" strike="noStrike" cap="none">
                <a:solidFill>
                  <a:schemeClr val="dk1"/>
                </a:solidFill>
                <a:latin typeface="Roboto"/>
                <a:ea typeface="Roboto"/>
                <a:cs typeface="Roboto"/>
                <a:sym typeface="Roboto"/>
              </a:rPr>
            </a:br>
            <a:r>
              <a:rPr lang="en-US" sz="1000" b="0" i="0" u="none" strike="noStrike" cap="none">
                <a:solidFill>
                  <a:schemeClr val="dk1"/>
                </a:solidFill>
                <a:latin typeface="Roboto"/>
                <a:ea typeface="Roboto"/>
                <a:cs typeface="Roboto"/>
                <a:sym typeface="Roboto"/>
              </a:rPr>
              <a:t>de vie, leur rythme, dans le respect de leur différence.</a:t>
            </a:r>
            <a:endParaRPr sz="1400" b="0" i="0" u="none" strike="noStrike" cap="none">
              <a:solidFill>
                <a:schemeClr val="dk1"/>
              </a:solidFill>
              <a:latin typeface="Arial"/>
              <a:ea typeface="Arial"/>
              <a:cs typeface="Arial"/>
              <a:sym typeface="Arial"/>
            </a:endParaRPr>
          </a:p>
        </p:txBody>
      </p:sp>
      <p:sp>
        <p:nvSpPr>
          <p:cNvPr id="129" name="Google Shape;129;p6"/>
          <p:cNvSpPr/>
          <p:nvPr/>
        </p:nvSpPr>
        <p:spPr>
          <a:xfrm>
            <a:off x="0" y="4354450"/>
            <a:ext cx="9144000" cy="781801"/>
          </a:xfrm>
          <a:prstGeom prst="rect">
            <a:avLst/>
          </a:prstGeom>
          <a:solidFill>
            <a:srgbClr val="1D9F4C"/>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0" name="Google Shape;130;p6" descr="Google Shape;129;p18"/>
          <p:cNvPicPr preferRelativeResize="0"/>
          <p:nvPr/>
        </p:nvPicPr>
        <p:blipFill rotWithShape="1">
          <a:blip r:embed="rId3">
            <a:alphaModFix/>
          </a:blip>
          <a:srcRect/>
          <a:stretch/>
        </p:blipFill>
        <p:spPr>
          <a:xfrm rot="-1061407">
            <a:off x="789700" y="3867355"/>
            <a:ext cx="730977" cy="730993"/>
          </a:xfrm>
          <a:prstGeom prst="rect">
            <a:avLst/>
          </a:prstGeom>
          <a:noFill/>
          <a:ln>
            <a:noFill/>
          </a:ln>
        </p:spPr>
      </p:pic>
      <p:pic>
        <p:nvPicPr>
          <p:cNvPr id="131" name="Google Shape;131;p6" descr="Google Shape;130;p18"/>
          <p:cNvPicPr preferRelativeResize="0"/>
          <p:nvPr/>
        </p:nvPicPr>
        <p:blipFill rotWithShape="1">
          <a:blip r:embed="rId4">
            <a:alphaModFix/>
          </a:blip>
          <a:srcRect/>
          <a:stretch/>
        </p:blipFill>
        <p:spPr>
          <a:xfrm rot="934411">
            <a:off x="1615186" y="4029552"/>
            <a:ext cx="392467" cy="5216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1"/>
        <p:cNvGrpSpPr/>
        <p:nvPr/>
      </p:nvGrpSpPr>
      <p:grpSpPr>
        <a:xfrm>
          <a:off x="0" y="0"/>
          <a:ext cx="0" cy="0"/>
          <a:chOff x="0" y="0"/>
          <a:chExt cx="0" cy="0"/>
        </a:xfrm>
      </p:grpSpPr>
      <p:sp>
        <p:nvSpPr>
          <p:cNvPr id="172" name="Google Shape;172;p10"/>
          <p:cNvSpPr txBox="1"/>
          <p:nvPr/>
        </p:nvSpPr>
        <p:spPr>
          <a:xfrm>
            <a:off x="2003848" y="1600262"/>
            <a:ext cx="5446523" cy="646250"/>
          </a:xfrm>
          <a:prstGeom prst="rect">
            <a:avLst/>
          </a:prstGeom>
          <a:noFill/>
          <a:ln>
            <a:noFill/>
          </a:ln>
        </p:spPr>
        <p:txBody>
          <a:bodyPr spcFirstLastPara="1" wrap="square" lIns="91400" tIns="91400" rIns="91400" bIns="91400" anchor="t" anchorCtr="0">
            <a:spAutoFit/>
          </a:bodyPr>
          <a:lstStyle/>
          <a:p>
            <a:pPr marL="0" marR="0" lvl="0" indent="0" algn="ctr" rtl="0">
              <a:lnSpc>
                <a:spcPct val="100000"/>
              </a:lnSpc>
              <a:spcBef>
                <a:spcPts val="0"/>
              </a:spcBef>
              <a:spcAft>
                <a:spcPts val="0"/>
              </a:spcAft>
              <a:buClr>
                <a:srgbClr val="FFFFFF"/>
              </a:buClr>
              <a:buSzPts val="3000"/>
              <a:buFont typeface="Roboto"/>
              <a:buNone/>
            </a:pPr>
            <a:r>
              <a:rPr lang="en-US" sz="3000" b="1" i="0" u="none" strike="noStrike" cap="none" dirty="0">
                <a:solidFill>
                  <a:schemeClr val="lt1"/>
                </a:solidFill>
                <a:latin typeface="Roboto"/>
                <a:ea typeface="Roboto"/>
                <a:cs typeface="Roboto"/>
                <a:sym typeface="Roboto"/>
              </a:rPr>
              <a:t>LES TYPES DE LECTEUR.RICE</a:t>
            </a:r>
            <a:endParaRPr lang="en-US" sz="1400" b="0" i="0" u="none" strike="noStrike" cap="none" dirty="0">
              <a:solidFill>
                <a:schemeClr val="lt1"/>
              </a:solidFill>
              <a:latin typeface="Arial"/>
              <a:ea typeface="Arial"/>
              <a:cs typeface="Arial"/>
              <a:sym typeface="Arial"/>
            </a:endParaRPr>
          </a:p>
        </p:txBody>
      </p:sp>
      <p:grpSp>
        <p:nvGrpSpPr>
          <p:cNvPr id="173" name="Google Shape;173;p10"/>
          <p:cNvGrpSpPr/>
          <p:nvPr/>
        </p:nvGrpSpPr>
        <p:grpSpPr>
          <a:xfrm>
            <a:off x="1323775" y="2558950"/>
            <a:ext cx="1032000" cy="1032300"/>
            <a:chOff x="1323775" y="2558950"/>
            <a:chExt cx="1032000" cy="1032300"/>
          </a:xfrm>
        </p:grpSpPr>
        <p:sp>
          <p:nvSpPr>
            <p:cNvPr id="174" name="Google Shape;174;p10"/>
            <p:cNvSpPr/>
            <p:nvPr/>
          </p:nvSpPr>
          <p:spPr>
            <a:xfrm>
              <a:off x="1323775" y="2558950"/>
              <a:ext cx="1032000" cy="1032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t="19" b="28"/>
            <a:stretch/>
          </p:blipFill>
          <p:spPr>
            <a:xfrm>
              <a:off x="1385899" y="2621288"/>
              <a:ext cx="907798" cy="907349"/>
            </a:xfrm>
            <a:prstGeom prst="rect">
              <a:avLst/>
            </a:prstGeom>
            <a:noFill/>
            <a:ln>
              <a:noFill/>
            </a:ln>
          </p:spPr>
        </p:pic>
      </p:grpSp>
      <p:grpSp>
        <p:nvGrpSpPr>
          <p:cNvPr id="176" name="Google Shape;176;p10"/>
          <p:cNvGrpSpPr/>
          <p:nvPr/>
        </p:nvGrpSpPr>
        <p:grpSpPr>
          <a:xfrm>
            <a:off x="2690013" y="2558950"/>
            <a:ext cx="1032000" cy="1032300"/>
            <a:chOff x="2690013" y="2558950"/>
            <a:chExt cx="1032000" cy="1032300"/>
          </a:xfrm>
        </p:grpSpPr>
        <p:sp>
          <p:nvSpPr>
            <p:cNvPr id="177" name="Google Shape;177;p10"/>
            <p:cNvSpPr/>
            <p:nvPr/>
          </p:nvSpPr>
          <p:spPr>
            <a:xfrm>
              <a:off x="2690013" y="2558950"/>
              <a:ext cx="1032000" cy="1032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8" name="Google Shape;178;p10"/>
            <p:cNvPicPr preferRelativeResize="0"/>
            <p:nvPr/>
          </p:nvPicPr>
          <p:blipFill rotWithShape="1">
            <a:blip r:embed="rId4">
              <a:alphaModFix/>
            </a:blip>
            <a:srcRect t="19" b="28"/>
            <a:stretch/>
          </p:blipFill>
          <p:spPr>
            <a:xfrm>
              <a:off x="2752115" y="2621288"/>
              <a:ext cx="907797" cy="907349"/>
            </a:xfrm>
            <a:prstGeom prst="rect">
              <a:avLst/>
            </a:prstGeom>
            <a:noFill/>
            <a:ln>
              <a:noFill/>
            </a:ln>
          </p:spPr>
        </p:pic>
      </p:grpSp>
      <p:grpSp>
        <p:nvGrpSpPr>
          <p:cNvPr id="179" name="Google Shape;179;p10"/>
          <p:cNvGrpSpPr/>
          <p:nvPr/>
        </p:nvGrpSpPr>
        <p:grpSpPr>
          <a:xfrm>
            <a:off x="4056213" y="2558950"/>
            <a:ext cx="1032000" cy="1032300"/>
            <a:chOff x="4056213" y="2558950"/>
            <a:chExt cx="1032000" cy="1032300"/>
          </a:xfrm>
        </p:grpSpPr>
        <p:sp>
          <p:nvSpPr>
            <p:cNvPr id="180" name="Google Shape;180;p10"/>
            <p:cNvSpPr/>
            <p:nvPr/>
          </p:nvSpPr>
          <p:spPr>
            <a:xfrm>
              <a:off x="4056213" y="2558950"/>
              <a:ext cx="1032000" cy="1032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 name="Google Shape;181;p10"/>
            <p:cNvPicPr preferRelativeResize="0"/>
            <p:nvPr/>
          </p:nvPicPr>
          <p:blipFill rotWithShape="1">
            <a:blip r:embed="rId5">
              <a:alphaModFix/>
            </a:blip>
            <a:srcRect t="19" b="28"/>
            <a:stretch/>
          </p:blipFill>
          <p:spPr>
            <a:xfrm>
              <a:off x="4118331" y="2621288"/>
              <a:ext cx="907797" cy="907349"/>
            </a:xfrm>
            <a:prstGeom prst="rect">
              <a:avLst/>
            </a:prstGeom>
            <a:noFill/>
            <a:ln>
              <a:noFill/>
            </a:ln>
          </p:spPr>
        </p:pic>
      </p:grpSp>
      <p:grpSp>
        <p:nvGrpSpPr>
          <p:cNvPr id="182" name="Google Shape;182;p10"/>
          <p:cNvGrpSpPr/>
          <p:nvPr/>
        </p:nvGrpSpPr>
        <p:grpSpPr>
          <a:xfrm>
            <a:off x="5422200" y="2558950"/>
            <a:ext cx="1032000" cy="1032300"/>
            <a:chOff x="5422200" y="2558950"/>
            <a:chExt cx="1032000" cy="1032300"/>
          </a:xfrm>
        </p:grpSpPr>
        <p:sp>
          <p:nvSpPr>
            <p:cNvPr id="183" name="Google Shape;183;p10"/>
            <p:cNvSpPr/>
            <p:nvPr/>
          </p:nvSpPr>
          <p:spPr>
            <a:xfrm>
              <a:off x="5422200" y="2558950"/>
              <a:ext cx="1032000" cy="1032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10"/>
            <p:cNvPicPr preferRelativeResize="0"/>
            <p:nvPr/>
          </p:nvPicPr>
          <p:blipFill rotWithShape="1">
            <a:blip r:embed="rId6">
              <a:alphaModFix/>
            </a:blip>
            <a:srcRect/>
            <a:stretch/>
          </p:blipFill>
          <p:spPr>
            <a:xfrm>
              <a:off x="5484538" y="2621288"/>
              <a:ext cx="907352" cy="907352"/>
            </a:xfrm>
            <a:prstGeom prst="rect">
              <a:avLst/>
            </a:prstGeom>
            <a:noFill/>
            <a:ln>
              <a:noFill/>
            </a:ln>
          </p:spPr>
        </p:pic>
      </p:grpSp>
      <p:grpSp>
        <p:nvGrpSpPr>
          <p:cNvPr id="185" name="Google Shape;185;p10"/>
          <p:cNvGrpSpPr/>
          <p:nvPr/>
        </p:nvGrpSpPr>
        <p:grpSpPr>
          <a:xfrm>
            <a:off x="6788175" y="2558950"/>
            <a:ext cx="1032000" cy="1032300"/>
            <a:chOff x="6788175" y="2558950"/>
            <a:chExt cx="1032000" cy="1032300"/>
          </a:xfrm>
        </p:grpSpPr>
        <p:sp>
          <p:nvSpPr>
            <p:cNvPr id="186" name="Google Shape;186;p10"/>
            <p:cNvSpPr/>
            <p:nvPr/>
          </p:nvSpPr>
          <p:spPr>
            <a:xfrm>
              <a:off x="6788175" y="2558950"/>
              <a:ext cx="1032000" cy="1032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10"/>
            <p:cNvPicPr preferRelativeResize="0"/>
            <p:nvPr/>
          </p:nvPicPr>
          <p:blipFill rotWithShape="1">
            <a:blip r:embed="rId7">
              <a:alphaModFix/>
            </a:blip>
            <a:srcRect t="19" b="28"/>
            <a:stretch/>
          </p:blipFill>
          <p:spPr>
            <a:xfrm>
              <a:off x="6850302" y="2621288"/>
              <a:ext cx="907797" cy="907349"/>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1" descr="Google Shape;178;p23"/>
          <p:cNvPicPr preferRelativeResize="0"/>
          <p:nvPr/>
        </p:nvPicPr>
        <p:blipFill rotWithShape="1">
          <a:blip r:embed="rId3">
            <a:alphaModFix/>
          </a:blip>
          <a:srcRect b="39206"/>
          <a:stretch/>
        </p:blipFill>
        <p:spPr>
          <a:xfrm>
            <a:off x="24" y="-1"/>
            <a:ext cx="9144001" cy="3126902"/>
          </a:xfrm>
          <a:prstGeom prst="rect">
            <a:avLst/>
          </a:prstGeom>
          <a:noFill/>
          <a:ln>
            <a:noFill/>
          </a:ln>
        </p:spPr>
      </p:pic>
      <p:sp>
        <p:nvSpPr>
          <p:cNvPr id="193" name="Google Shape;193;p11"/>
          <p:cNvSpPr txBox="1"/>
          <p:nvPr/>
        </p:nvSpPr>
        <p:spPr>
          <a:xfrm>
            <a:off x="1761450" y="3389200"/>
            <a:ext cx="5621100" cy="1183500"/>
          </a:xfrm>
          <a:prstGeom prst="rect">
            <a:avLst/>
          </a:prstGeom>
          <a:noFill/>
          <a:ln>
            <a:noFill/>
          </a:ln>
        </p:spPr>
        <p:txBody>
          <a:bodyPr spcFirstLastPara="1" wrap="square" lIns="91400" tIns="91400" rIns="91400" bIns="91400" anchor="t" anchorCtr="0">
            <a:normAutofit/>
          </a:bodyPr>
          <a:lstStyle/>
          <a:p>
            <a:pPr marL="0" marR="0" lvl="0" indent="0" algn="ctr"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BOHO-ROMANTICO</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Des papillons dans le ventre? Oui s’il vous plait! Les récits intimes, les voyages initiatiques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et le développement perso, ça te parle bin gros. T’adores plonger dans la psychologie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d’un personnage. T’abandonner à de longues rêveries. Et tout remettre en question. Pis même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si tu l’avoues pas toujours, t’as un p’tit côté ésotérique. Tout petit là!</a:t>
            </a:r>
            <a:endParaRPr sz="1400" b="0" i="0" u="none" strike="noStrike" cap="none">
              <a:solidFill>
                <a:srgbClr val="000000"/>
              </a:solidFill>
              <a:latin typeface="Arial"/>
              <a:ea typeface="Arial"/>
              <a:cs typeface="Arial"/>
              <a:sym typeface="Arial"/>
            </a:endParaRPr>
          </a:p>
        </p:txBody>
      </p:sp>
      <p:pic>
        <p:nvPicPr>
          <p:cNvPr id="194" name="Google Shape;194;p11"/>
          <p:cNvPicPr preferRelativeResize="0"/>
          <p:nvPr/>
        </p:nvPicPr>
        <p:blipFill rotWithShape="1">
          <a:blip r:embed="rId4">
            <a:alphaModFix/>
          </a:blip>
          <a:srcRect/>
          <a:stretch/>
        </p:blipFill>
        <p:spPr>
          <a:xfrm>
            <a:off x="2003163" y="594035"/>
            <a:ext cx="5137683" cy="192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2" descr="Google Shape;185;p24"/>
          <p:cNvPicPr preferRelativeResize="0"/>
          <p:nvPr/>
        </p:nvPicPr>
        <p:blipFill rotWithShape="1">
          <a:blip r:embed="rId3">
            <a:alphaModFix/>
          </a:blip>
          <a:srcRect b="39346"/>
          <a:stretch/>
        </p:blipFill>
        <p:spPr>
          <a:xfrm>
            <a:off x="0" y="-1"/>
            <a:ext cx="9144000" cy="3119601"/>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2003150" y="594035"/>
            <a:ext cx="5137699" cy="1924226"/>
          </a:xfrm>
          <a:prstGeom prst="rect">
            <a:avLst/>
          </a:prstGeom>
          <a:noFill/>
          <a:ln>
            <a:noFill/>
          </a:ln>
        </p:spPr>
      </p:pic>
      <p:sp>
        <p:nvSpPr>
          <p:cNvPr id="201" name="Google Shape;201;p12"/>
          <p:cNvSpPr txBox="1"/>
          <p:nvPr/>
        </p:nvSpPr>
        <p:spPr>
          <a:xfrm>
            <a:off x="2066400" y="3339124"/>
            <a:ext cx="5011200" cy="1183500"/>
          </a:xfrm>
          <a:prstGeom prst="rect">
            <a:avLst/>
          </a:prstGeom>
          <a:noFill/>
          <a:ln>
            <a:noFill/>
          </a:ln>
        </p:spPr>
        <p:txBody>
          <a:bodyPr spcFirstLastPara="1" wrap="square" lIns="91400" tIns="91400" rIns="91400" bIns="91400" anchor="t" anchorCtr="0">
            <a:normAutofit/>
          </a:bodyPr>
          <a:lstStyle/>
          <a:p>
            <a:pPr marL="0" marR="0" lvl="0" indent="0" algn="ctr"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ÉCHEVELÉ·E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Sortir du quotidien et partir à l’aventure, c’est ce qui te fait triper! Pour toi, rien ne vaut une histoire épique et grandiose avec des personnages héroïques, de l’action </a:t>
            </a:r>
            <a:br>
              <a:rPr lang="en-US" sz="1000" b="0" i="0" u="none" strike="noStrike" cap="none">
                <a:solidFill>
                  <a:srgbClr val="000000"/>
                </a:solidFill>
                <a:latin typeface="Roboto"/>
                <a:ea typeface="Roboto"/>
                <a:cs typeface="Roboto"/>
                <a:sym typeface="Roboto"/>
              </a:rPr>
            </a:br>
            <a:r>
              <a:rPr lang="en-US" sz="1000" b="0" i="0" u="none" strike="noStrike" cap="none">
                <a:solidFill>
                  <a:srgbClr val="000000"/>
                </a:solidFill>
                <a:latin typeface="Roboto"/>
                <a:ea typeface="Roboto"/>
                <a:cs typeface="Roboto"/>
                <a:sym typeface="Roboto"/>
              </a:rPr>
              <a:t>à couper le souffle et des rebondissements inattendus. N’oublie juste pas de cligner des yeux de temps en temps.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13" descr="Google Shape;192;p25"/>
          <p:cNvPicPr preferRelativeResize="0"/>
          <p:nvPr/>
        </p:nvPicPr>
        <p:blipFill rotWithShape="1">
          <a:blip r:embed="rId3">
            <a:alphaModFix/>
          </a:blip>
          <a:srcRect b="39206"/>
          <a:stretch/>
        </p:blipFill>
        <p:spPr>
          <a:xfrm>
            <a:off x="0" y="-7301"/>
            <a:ext cx="9144000" cy="3126902"/>
          </a:xfrm>
          <a:prstGeom prst="rect">
            <a:avLst/>
          </a:prstGeom>
          <a:noFill/>
          <a:ln>
            <a:noFill/>
          </a:ln>
        </p:spPr>
      </p:pic>
      <p:pic>
        <p:nvPicPr>
          <p:cNvPr id="207" name="Google Shape;207;p13"/>
          <p:cNvPicPr preferRelativeResize="0"/>
          <p:nvPr/>
        </p:nvPicPr>
        <p:blipFill rotWithShape="1">
          <a:blip r:embed="rId4">
            <a:alphaModFix/>
          </a:blip>
          <a:srcRect/>
          <a:stretch/>
        </p:blipFill>
        <p:spPr>
          <a:xfrm>
            <a:off x="2003150" y="594035"/>
            <a:ext cx="5137699" cy="1924226"/>
          </a:xfrm>
          <a:prstGeom prst="rect">
            <a:avLst/>
          </a:prstGeom>
          <a:noFill/>
          <a:ln>
            <a:noFill/>
          </a:ln>
        </p:spPr>
      </p:pic>
      <p:sp>
        <p:nvSpPr>
          <p:cNvPr id="208" name="Google Shape;208;p13"/>
          <p:cNvSpPr txBox="1"/>
          <p:nvPr/>
        </p:nvSpPr>
        <p:spPr>
          <a:xfrm>
            <a:off x="1958850" y="3339124"/>
            <a:ext cx="5226300" cy="1183501"/>
          </a:xfrm>
          <a:prstGeom prst="rect">
            <a:avLst/>
          </a:prstGeom>
          <a:noFill/>
          <a:ln>
            <a:noFill/>
          </a:ln>
        </p:spPr>
        <p:txBody>
          <a:bodyPr spcFirstLastPara="1" wrap="square" lIns="91400" tIns="91400" rIns="91400" bIns="91400" anchor="t" anchorCtr="0">
            <a:normAutofit/>
          </a:bodyPr>
          <a:lstStyle/>
          <a:p>
            <a:pPr marL="0" marR="0" lvl="0" indent="0" algn="ctr" rtl="0">
              <a:lnSpc>
                <a:spcPct val="150000"/>
              </a:lnSpc>
              <a:spcBef>
                <a:spcPts val="0"/>
              </a:spcBef>
              <a:spcAft>
                <a:spcPts val="0"/>
              </a:spcAft>
              <a:buClr>
                <a:srgbClr val="000000"/>
              </a:buClr>
              <a:buSzPts val="1200"/>
              <a:buFont typeface="Roboto"/>
              <a:buNone/>
            </a:pPr>
            <a:r>
              <a:rPr lang="en-US" sz="1200" b="1" i="0" u="none" strike="noStrike" cap="none">
                <a:solidFill>
                  <a:srgbClr val="000000"/>
                </a:solidFill>
                <a:latin typeface="Roboto"/>
                <a:ea typeface="Roboto"/>
                <a:cs typeface="Roboto"/>
                <a:sym typeface="Roboto"/>
              </a:rPr>
              <a:t>FOUINEUR·SE</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000"/>
              <a:buFont typeface="Roboto"/>
              <a:buNone/>
            </a:pPr>
            <a:r>
              <a:rPr lang="en-US" sz="1000" b="0" i="0" u="none" strike="noStrike" cap="none">
                <a:solidFill>
                  <a:srgbClr val="000000"/>
                </a:solidFill>
                <a:latin typeface="Roboto"/>
                <a:ea typeface="Roboto"/>
                <a:cs typeface="Roboto"/>
                <a:sym typeface="Roboto"/>
              </a:rPr>
              <a:t>Ta soif de connaissances te pousse à apprendre constamment. T’adores te gaver d’infos et découvrir un monde toujours plus surprenant. Ta curiosité hors du commun te plonge dans plein d’affaires variées comme la BD, les récits vécus et l’actualité — que tu dévores entre deux articles Wikipédia.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F8EBA456171B479BABDC3C8BE0F79A" ma:contentTypeVersion="13" ma:contentTypeDescription="Crée un document." ma:contentTypeScope="" ma:versionID="bdbcf2e5a43dcae7b3c2bc027cfdc1ff">
  <xsd:schema xmlns:xsd="http://www.w3.org/2001/XMLSchema" xmlns:xs="http://www.w3.org/2001/XMLSchema" xmlns:p="http://schemas.microsoft.com/office/2006/metadata/properties" xmlns:ns2="af2281b1-2e03-4e19-942a-9edad54f0ed9" xmlns:ns3="7160720a-151d-4f04-8879-b61950f10807" targetNamespace="http://schemas.microsoft.com/office/2006/metadata/properties" ma:root="true" ma:fieldsID="9df327c412f551d57688d9b1791c383a" ns2:_="" ns3:_="">
    <xsd:import namespace="af2281b1-2e03-4e19-942a-9edad54f0ed9"/>
    <xsd:import namespace="7160720a-151d-4f04-8879-b61950f108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2281b1-2e03-4e19-942a-9edad54f0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699abfdb-b812-49ba-84d9-da517f95f14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60720a-151d-4f04-8879-b61950f1080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79113d80-7266-44ce-ba1f-e79437417fc0}" ma:internalName="TaxCatchAll" ma:showField="CatchAllData" ma:web="7160720a-151d-4f04-8879-b61950f108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86CDDF-D76E-4CFB-9454-0FE00461F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2281b1-2e03-4e19-942a-9edad54f0ed9"/>
    <ds:schemaRef ds:uri="7160720a-151d-4f04-8879-b61950f10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61B84B-9C19-4576-B464-9820F8B308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1201</Words>
  <Application>Microsoft Office PowerPoint</Application>
  <PresentationFormat>Affichage à l'écran (16:9)</PresentationFormat>
  <Paragraphs>111</Paragraphs>
  <Slides>21</Slides>
  <Notes>21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Roboto Medium</vt:lpstr>
      <vt:lpstr>Roboto</vt:lpstr>
      <vt:lpstr>Helvetica Neue</vt:lpstr>
      <vt:lpstr>Arial</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 Bissonnette</dc:creator>
  <cp:lastModifiedBy>Julie Bissonnette</cp:lastModifiedBy>
  <cp:revision>153</cp:revision>
  <dcterms:modified xsi:type="dcterms:W3CDTF">2025-06-09T19:57:41Z</dcterms:modified>
</cp:coreProperties>
</file>