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9144000" cy="5143500" type="screen16x9"/>
  <p:notesSz cx="6858000" cy="9144000"/>
  <p:embeddedFontLst>
    <p:embeddedFont>
      <p:font typeface="Roboto" panose="02000000000000000000" pitchFamily="2" charset="0"/>
      <p:regular r:id="rId27"/>
      <p:bold r:id="rId28"/>
      <p:italic r:id="rId29"/>
      <p:boldItalic r:id="rId30"/>
    </p:embeddedFont>
    <p:embeddedFont>
      <p:font typeface="Roboto Medium"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gg5LTTu6cL+mLCMeSs4rbS53EfI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FA3CBC-B46A-48FE-2D41-64D9B3632011}" v="4" dt="2024-08-07T12:24:35.657"/>
  </p1510:revLst>
</p1510:revInfo>
</file>

<file path=ppt/tableStyles.xml><?xml version="1.0" encoding="utf-8"?>
<a:tblStyleLst xmlns:a="http://schemas.openxmlformats.org/drawingml/2006/main" def="{07E6B6BC-B7AA-4526-908A-CB95883AD967}">
  <a:tblStyle styleId="{07E6B6BC-B7AA-4526-908A-CB95883AD96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fill>
          <a:solidFill>
            <a:srgbClr val="FFFFFF"/>
          </a:solidFill>
        </a:fill>
      </a:tcStyle>
    </a:band2H>
    <a:band1V>
      <a:tcTxStyle b="off" i="off"/>
      <a:tcStyle>
        <a:tcBdr/>
      </a:tcStyle>
    </a:band1V>
    <a:band2V>
      <a:tcTxStyle b="off" i="off"/>
      <a:tcStyle>
        <a:tcBdr/>
      </a:tcStyle>
    </a:band2V>
    <a:lastCol>
      <a:tcTxStyle b="off" i="off"/>
      <a:tcStyle>
        <a:tcBdr/>
      </a:tcStyle>
    </a:lastCol>
    <a:firstCo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fill>
          <a:solidFill>
            <a:srgbClr val="FFFFFF">
              <a:alpha val="0"/>
            </a:srgbClr>
          </a:solidFill>
        </a:fill>
      </a:tcStyle>
    </a:firstCol>
    <a:lastRow>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0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_AND_BODY" type="tx">
  <p:cSld name="TITLE_AND_BODY">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1" name="Google Shape;11;p27"/>
          <p:cNvSpPr txBox="1">
            <a:spLocks noGrp="1"/>
          </p:cNvSpPr>
          <p:nvPr>
            <p:ph type="body" idx="1"/>
          </p:nvPr>
        </p:nvSpPr>
        <p:spPr>
          <a:xfrm>
            <a:off x="311699" y="1152475"/>
            <a:ext cx="8520602"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2" name="Google Shape;12;p27"/>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_NUMBER">
  <p:cSld name="BIG_NUMBER">
    <p:spTree>
      <p:nvGrpSpPr>
        <p:cNvPr id="1" name="Shape 44"/>
        <p:cNvGrpSpPr/>
        <p:nvPr/>
      </p:nvGrpSpPr>
      <p:grpSpPr>
        <a:xfrm>
          <a:off x="0" y="0"/>
          <a:ext cx="0" cy="0"/>
          <a:chOff x="0" y="0"/>
          <a:chExt cx="0" cy="0"/>
        </a:xfrm>
      </p:grpSpPr>
      <p:sp>
        <p:nvSpPr>
          <p:cNvPr id="45" name="Google Shape;45;p36"/>
          <p:cNvSpPr txBox="1">
            <a:spLocks noGrp="1"/>
          </p:cNvSpPr>
          <p:nvPr>
            <p:ph type="title" hasCustomPrompt="1"/>
          </p:nvPr>
        </p:nvSpPr>
        <p:spPr>
          <a:xfrm>
            <a:off x="311699" y="1106125"/>
            <a:ext cx="8520602" cy="19635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12000"/>
              <a:buFont typeface="Arial"/>
              <a:buNone/>
              <a:defRPr sz="12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r>
              <a:t>xx%</a:t>
            </a:r>
          </a:p>
        </p:txBody>
      </p:sp>
      <p:sp>
        <p:nvSpPr>
          <p:cNvPr id="46" name="Google Shape;46;p36"/>
          <p:cNvSpPr txBox="1">
            <a:spLocks noGrp="1"/>
          </p:cNvSpPr>
          <p:nvPr>
            <p:ph type="body" idx="1"/>
          </p:nvPr>
        </p:nvSpPr>
        <p:spPr>
          <a:xfrm>
            <a:off x="311699" y="3152225"/>
            <a:ext cx="8520602" cy="1300800"/>
          </a:xfrm>
          <a:prstGeom prst="rect">
            <a:avLst/>
          </a:prstGeom>
          <a:noFill/>
          <a:ln>
            <a:noFill/>
          </a:ln>
        </p:spPr>
        <p:txBody>
          <a:bodyPr spcFirstLastPara="1" wrap="square" lIns="91400" tIns="91400" rIns="91400" bIns="91400" anchor="t" anchorCtr="0">
            <a:norm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0"/>
              </a:spcBef>
              <a:spcAft>
                <a:spcPts val="0"/>
              </a:spcAft>
              <a:buSzPts val="1800"/>
              <a:buChar char="○"/>
              <a:defRPr/>
            </a:lvl2pPr>
            <a:lvl3pPr marL="1371600" lvl="2" indent="-342900" algn="ctr">
              <a:lnSpc>
                <a:spcPct val="115000"/>
              </a:lnSpc>
              <a:spcBef>
                <a:spcPts val="0"/>
              </a:spcBef>
              <a:spcAft>
                <a:spcPts val="0"/>
              </a:spcAft>
              <a:buSzPts val="1800"/>
              <a:buChar char="■"/>
              <a:defRPr/>
            </a:lvl3pPr>
            <a:lvl4pPr marL="1828800" lvl="3" indent="-342900" algn="ctr">
              <a:lnSpc>
                <a:spcPct val="115000"/>
              </a:lnSpc>
              <a:spcBef>
                <a:spcPts val="0"/>
              </a:spcBef>
              <a:spcAft>
                <a:spcPts val="0"/>
              </a:spcAft>
              <a:buSzPts val="1800"/>
              <a:buChar char="●"/>
              <a:defRPr/>
            </a:lvl4pPr>
            <a:lvl5pPr marL="2286000" lvl="4" indent="-342900" algn="ctr">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47" name="Google Shape;47;p36"/>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7"/>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3"/>
        <p:cNvGrpSpPr/>
        <p:nvPr/>
      </p:nvGrpSpPr>
      <p:grpSpPr>
        <a:xfrm>
          <a:off x="0" y="0"/>
          <a:ext cx="0" cy="0"/>
          <a:chOff x="0" y="0"/>
          <a:chExt cx="0" cy="0"/>
        </a:xfrm>
      </p:grpSpPr>
      <p:sp>
        <p:nvSpPr>
          <p:cNvPr id="14" name="Google Shape;14;p28"/>
          <p:cNvSpPr txBox="1">
            <a:spLocks noGrp="1"/>
          </p:cNvSpPr>
          <p:nvPr>
            <p:ph type="title"/>
          </p:nvPr>
        </p:nvSpPr>
        <p:spPr>
          <a:xfrm>
            <a:off x="311708" y="744574"/>
            <a:ext cx="8520601" cy="2052601"/>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5200"/>
              <a:buFont typeface="Arial"/>
              <a:buNone/>
              <a:defRPr sz="5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 name="Google Shape;15;p28"/>
          <p:cNvSpPr txBox="1">
            <a:spLocks noGrp="1"/>
          </p:cNvSpPr>
          <p:nvPr>
            <p:ph type="body" idx="1"/>
          </p:nvPr>
        </p:nvSpPr>
        <p:spPr>
          <a:xfrm>
            <a:off x="311699" y="2834125"/>
            <a:ext cx="8520602" cy="7926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800"/>
              <a:buFont typeface="Arial"/>
              <a:buNone/>
              <a:defRPr sz="2800"/>
            </a:lvl1pPr>
            <a:lvl2pPr marL="914400" lvl="1" indent="-228600" algn="ctr">
              <a:lnSpc>
                <a:spcPct val="100000"/>
              </a:lnSpc>
              <a:spcBef>
                <a:spcPts val="0"/>
              </a:spcBef>
              <a:spcAft>
                <a:spcPts val="0"/>
              </a:spcAft>
              <a:buClr>
                <a:srgbClr val="585858"/>
              </a:buClr>
              <a:buSzPts val="2800"/>
              <a:buFont typeface="Arial"/>
              <a:buNone/>
              <a:defRPr sz="2800"/>
            </a:lvl2pPr>
            <a:lvl3pPr marL="1371600" lvl="2" indent="-228600" algn="ctr">
              <a:lnSpc>
                <a:spcPct val="100000"/>
              </a:lnSpc>
              <a:spcBef>
                <a:spcPts val="0"/>
              </a:spcBef>
              <a:spcAft>
                <a:spcPts val="0"/>
              </a:spcAft>
              <a:buClr>
                <a:srgbClr val="585858"/>
              </a:buClr>
              <a:buSzPts val="2800"/>
              <a:buFont typeface="Arial"/>
              <a:buNone/>
              <a:defRPr sz="2800"/>
            </a:lvl3pPr>
            <a:lvl4pPr marL="1828800" lvl="3" indent="-228600" algn="ctr">
              <a:lnSpc>
                <a:spcPct val="100000"/>
              </a:lnSpc>
              <a:spcBef>
                <a:spcPts val="0"/>
              </a:spcBef>
              <a:spcAft>
                <a:spcPts val="0"/>
              </a:spcAft>
              <a:buClr>
                <a:srgbClr val="585858"/>
              </a:buClr>
              <a:buSzPts val="2800"/>
              <a:buFont typeface="Arial"/>
              <a:buNone/>
              <a:defRPr sz="2800"/>
            </a:lvl4pPr>
            <a:lvl5pPr marL="2286000" lvl="4" indent="-228600" algn="ctr">
              <a:lnSpc>
                <a:spcPct val="100000"/>
              </a:lnSpc>
              <a:spcBef>
                <a:spcPts val="0"/>
              </a:spcBef>
              <a:spcAft>
                <a:spcPts val="0"/>
              </a:spcAft>
              <a:buClr>
                <a:srgbClr val="585858"/>
              </a:buClr>
              <a:buSzPts val="2800"/>
              <a:buFont typeface="Arial"/>
              <a:buNone/>
              <a:defRPr sz="28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6" name="Google Shape;16;p28"/>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17"/>
        <p:cNvGrpSpPr/>
        <p:nvPr/>
      </p:nvGrpSpPr>
      <p:grpSpPr>
        <a:xfrm>
          <a:off x="0" y="0"/>
          <a:ext cx="0" cy="0"/>
          <a:chOff x="0" y="0"/>
          <a:chExt cx="0" cy="0"/>
        </a:xfrm>
      </p:grpSpPr>
      <p:sp>
        <p:nvSpPr>
          <p:cNvPr id="18" name="Google Shape;18;p29"/>
          <p:cNvSpPr txBox="1">
            <a:spLocks noGrp="1"/>
          </p:cNvSpPr>
          <p:nvPr>
            <p:ph type="title"/>
          </p:nvPr>
        </p:nvSpPr>
        <p:spPr>
          <a:xfrm>
            <a:off x="311699" y="2150849"/>
            <a:ext cx="8520602" cy="841801"/>
          </a:xfrm>
          <a:prstGeom prst="rect">
            <a:avLst/>
          </a:prstGeom>
          <a:noFill/>
          <a:ln>
            <a:noFill/>
          </a:ln>
        </p:spPr>
        <p:txBody>
          <a:bodyPr spcFirstLastPara="1" wrap="square" lIns="91400" tIns="91400" rIns="91400" bIns="91400" anchor="ctr" anchorCtr="0">
            <a:normAutofit/>
          </a:bodyPr>
          <a:lstStyle>
            <a:lvl1pPr lvl="0" algn="ctr">
              <a:lnSpc>
                <a:spcPct val="100000"/>
              </a:lnSpc>
              <a:spcBef>
                <a:spcPts val="0"/>
              </a:spcBef>
              <a:spcAft>
                <a:spcPts val="0"/>
              </a:spcAft>
              <a:buClr>
                <a:srgbClr val="000000"/>
              </a:buClr>
              <a:buSzPts val="3600"/>
              <a:buFont typeface="Arial"/>
              <a:buNone/>
              <a:defRPr sz="36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9" name="Google Shape;19;p29"/>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AND_TWO_COLUMNS" type="twoColTx">
  <p:cSld name="TITLE_AND_TWO_COLUMNS">
    <p:spTree>
      <p:nvGrpSpPr>
        <p:cNvPr id="1" name="Shape 20"/>
        <p:cNvGrpSpPr/>
        <p:nvPr/>
      </p:nvGrpSpPr>
      <p:grpSpPr>
        <a:xfrm>
          <a:off x="0" y="0"/>
          <a:ext cx="0" cy="0"/>
          <a:chOff x="0" y="0"/>
          <a:chExt cx="0" cy="0"/>
        </a:xfrm>
      </p:grpSpPr>
      <p:sp>
        <p:nvSpPr>
          <p:cNvPr id="21" name="Google Shape;21;p30"/>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2" name="Google Shape;22;p30"/>
          <p:cNvSpPr txBox="1">
            <a:spLocks noGrp="1"/>
          </p:cNvSpPr>
          <p:nvPr>
            <p:ph type="body" idx="1"/>
          </p:nvPr>
        </p:nvSpPr>
        <p:spPr>
          <a:xfrm>
            <a:off x="311699" y="1152475"/>
            <a:ext cx="3999902" cy="3416400"/>
          </a:xfrm>
          <a:prstGeom prst="rect">
            <a:avLst/>
          </a:prstGeom>
          <a:noFill/>
          <a:ln>
            <a:noFill/>
          </a:ln>
        </p:spPr>
        <p:txBody>
          <a:bodyPr spcFirstLastPara="1" wrap="square" lIns="91400" tIns="91400" rIns="91400" bIns="91400" anchor="t" anchorCtr="0">
            <a:norm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17500" algn="l">
              <a:lnSpc>
                <a:spcPct val="115000"/>
              </a:lnSpc>
              <a:spcBef>
                <a:spcPts val="0"/>
              </a:spcBef>
              <a:spcAft>
                <a:spcPts val="0"/>
              </a:spcAft>
              <a:buSzPts val="1400"/>
              <a:buChar char="■"/>
              <a:defRPr sz="1400"/>
            </a:lvl3pPr>
            <a:lvl4pPr marL="1828800" lvl="3" indent="-317500" algn="l">
              <a:lnSpc>
                <a:spcPct val="115000"/>
              </a:lnSpc>
              <a:spcBef>
                <a:spcPts val="0"/>
              </a:spcBef>
              <a:spcAft>
                <a:spcPts val="0"/>
              </a:spcAft>
              <a:buSzPts val="1400"/>
              <a:buChar char="●"/>
              <a:defRPr sz="1400"/>
            </a:lvl4pPr>
            <a:lvl5pPr marL="2286000" lvl="4" indent="-317500" algn="l">
              <a:lnSpc>
                <a:spcPct val="115000"/>
              </a:lnSpc>
              <a:spcBef>
                <a:spcPts val="0"/>
              </a:spcBef>
              <a:spcAft>
                <a:spcPts val="0"/>
              </a:spcAft>
              <a:buSzPts val="1400"/>
              <a:buChar char="○"/>
              <a:defRPr sz="14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3" name="Google Shape;23;p30"/>
          <p:cNvSpPr txBox="1">
            <a:spLocks noGrp="1"/>
          </p:cNvSpPr>
          <p:nvPr>
            <p:ph type="body" idx="2"/>
          </p:nvPr>
        </p:nvSpPr>
        <p:spPr>
          <a:xfrm>
            <a:off x="4832399" y="1152475"/>
            <a:ext cx="3999902"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4" name="Google Shape;24;p30"/>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7" name="Google Shape;27;p31"/>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_COLUMN_TEXT">
  <p:cSld name="ONE_COLUMN_TEXT">
    <p:spTree>
      <p:nvGrpSpPr>
        <p:cNvPr id="1" name="Shape 28"/>
        <p:cNvGrpSpPr/>
        <p:nvPr/>
      </p:nvGrpSpPr>
      <p:grpSpPr>
        <a:xfrm>
          <a:off x="0" y="0"/>
          <a:ext cx="0" cy="0"/>
          <a:chOff x="0" y="0"/>
          <a:chExt cx="0" cy="0"/>
        </a:xfrm>
      </p:grpSpPr>
      <p:sp>
        <p:nvSpPr>
          <p:cNvPr id="29" name="Google Shape;29;p32"/>
          <p:cNvSpPr txBox="1">
            <a:spLocks noGrp="1"/>
          </p:cNvSpPr>
          <p:nvPr>
            <p:ph type="title"/>
          </p:nvPr>
        </p:nvSpPr>
        <p:spPr>
          <a:xfrm>
            <a:off x="311699" y="555600"/>
            <a:ext cx="2808001" cy="7557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000000"/>
              </a:buClr>
              <a:buSzPts val="2400"/>
              <a:buFont typeface="Arial"/>
              <a:buNone/>
              <a:defRPr sz="2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0" name="Google Shape;30;p32"/>
          <p:cNvSpPr txBox="1">
            <a:spLocks noGrp="1"/>
          </p:cNvSpPr>
          <p:nvPr>
            <p:ph type="body" idx="1"/>
          </p:nvPr>
        </p:nvSpPr>
        <p:spPr>
          <a:xfrm>
            <a:off x="311699" y="1389599"/>
            <a:ext cx="2808001" cy="3179401"/>
          </a:xfrm>
          <a:prstGeom prst="rect">
            <a:avLst/>
          </a:prstGeom>
          <a:noFill/>
          <a:ln>
            <a:noFill/>
          </a:ln>
        </p:spPr>
        <p:txBody>
          <a:bodyPr spcFirstLastPara="1" wrap="square" lIns="91400" tIns="91400" rIns="91400" bIns="91400"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1" name="Google Shape;31;p32"/>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_POINT">
  <p:cSld name="MAIN_POINT">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490250" y="450149"/>
            <a:ext cx="6367801" cy="4090801"/>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000000"/>
              </a:buClr>
              <a:buSzPts val="4800"/>
              <a:buFont typeface="Arial"/>
              <a:buNone/>
              <a:defRPr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4" name="Google Shape;34;p33"/>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35"/>
        <p:cNvGrpSpPr/>
        <p:nvPr/>
      </p:nvGrpSpPr>
      <p:grpSpPr>
        <a:xfrm>
          <a:off x="0" y="0"/>
          <a:ext cx="0" cy="0"/>
          <a:chOff x="0" y="0"/>
          <a:chExt cx="0" cy="0"/>
        </a:xfrm>
      </p:grpSpPr>
      <p:sp>
        <p:nvSpPr>
          <p:cNvPr id="36" name="Google Shape;36;p34"/>
          <p:cNvSpPr/>
          <p:nvPr/>
        </p:nvSpPr>
        <p:spPr>
          <a:xfrm>
            <a:off x="4572000" y="-125"/>
            <a:ext cx="4572000" cy="5143501"/>
          </a:xfrm>
          <a:prstGeom prst="rect">
            <a:avLst/>
          </a:prstGeom>
          <a:solidFill>
            <a:srgbClr val="EEEE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4"/>
          <p:cNvSpPr txBox="1">
            <a:spLocks noGrp="1"/>
          </p:cNvSpPr>
          <p:nvPr>
            <p:ph type="title"/>
          </p:nvPr>
        </p:nvSpPr>
        <p:spPr>
          <a:xfrm>
            <a:off x="265500" y="1233175"/>
            <a:ext cx="4045200" cy="1482301"/>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4200"/>
              <a:buFont typeface="Arial"/>
              <a:buNone/>
              <a:defRPr sz="4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8" name="Google Shape;38;p34"/>
          <p:cNvSpPr txBox="1">
            <a:spLocks noGrp="1"/>
          </p:cNvSpPr>
          <p:nvPr>
            <p:ph type="body" idx="1"/>
          </p:nvPr>
        </p:nvSpPr>
        <p:spPr>
          <a:xfrm>
            <a:off x="265500" y="2803075"/>
            <a:ext cx="4045200" cy="12351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100"/>
              <a:buFont typeface="Arial"/>
              <a:buNone/>
              <a:defRPr sz="2100"/>
            </a:lvl1pPr>
            <a:lvl2pPr marL="914400" lvl="1" indent="-228600" algn="ctr">
              <a:lnSpc>
                <a:spcPct val="100000"/>
              </a:lnSpc>
              <a:spcBef>
                <a:spcPts val="0"/>
              </a:spcBef>
              <a:spcAft>
                <a:spcPts val="0"/>
              </a:spcAft>
              <a:buClr>
                <a:srgbClr val="585858"/>
              </a:buClr>
              <a:buSzPts val="2100"/>
              <a:buFont typeface="Arial"/>
              <a:buNone/>
              <a:defRPr sz="2100"/>
            </a:lvl2pPr>
            <a:lvl3pPr marL="1371600" lvl="2" indent="-228600" algn="ctr">
              <a:lnSpc>
                <a:spcPct val="100000"/>
              </a:lnSpc>
              <a:spcBef>
                <a:spcPts val="0"/>
              </a:spcBef>
              <a:spcAft>
                <a:spcPts val="0"/>
              </a:spcAft>
              <a:buClr>
                <a:srgbClr val="585858"/>
              </a:buClr>
              <a:buSzPts val="2100"/>
              <a:buFont typeface="Arial"/>
              <a:buNone/>
              <a:defRPr sz="2100"/>
            </a:lvl3pPr>
            <a:lvl4pPr marL="1828800" lvl="3" indent="-228600" algn="ctr">
              <a:lnSpc>
                <a:spcPct val="100000"/>
              </a:lnSpc>
              <a:spcBef>
                <a:spcPts val="0"/>
              </a:spcBef>
              <a:spcAft>
                <a:spcPts val="0"/>
              </a:spcAft>
              <a:buClr>
                <a:srgbClr val="585858"/>
              </a:buClr>
              <a:buSzPts val="2100"/>
              <a:buFont typeface="Arial"/>
              <a:buNone/>
              <a:defRPr sz="2100"/>
            </a:lvl4pPr>
            <a:lvl5pPr marL="2286000" lvl="4" indent="-228600" algn="ctr">
              <a:lnSpc>
                <a:spcPct val="100000"/>
              </a:lnSpc>
              <a:spcBef>
                <a:spcPts val="0"/>
              </a:spcBef>
              <a:spcAft>
                <a:spcPts val="0"/>
              </a:spcAft>
              <a:buClr>
                <a:srgbClr val="585858"/>
              </a:buClr>
              <a:buSzPts val="2100"/>
              <a:buFont typeface="Arial"/>
              <a:buNone/>
              <a:defRPr sz="21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9" name="Google Shape;39;p34"/>
          <p:cNvSpPr txBox="1">
            <a:spLocks noGrp="1"/>
          </p:cNvSpPr>
          <p:nvPr>
            <p:ph type="body" idx="2"/>
          </p:nvPr>
        </p:nvSpPr>
        <p:spPr>
          <a:xfrm>
            <a:off x="4939500" y="724074"/>
            <a:ext cx="3837000" cy="3695102"/>
          </a:xfrm>
          <a:prstGeom prst="rect">
            <a:avLst/>
          </a:prstGeom>
          <a:noFill/>
          <a:ln>
            <a:noFill/>
          </a:ln>
        </p:spPr>
        <p:txBody>
          <a:bodyPr spcFirstLastPara="1" wrap="square" lIns="91400" tIns="91400" rIns="91400" bIns="91400" anchor="ctr"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40" name="Google Shape;40;p34"/>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41"/>
        <p:cNvGrpSpPr/>
        <p:nvPr/>
      </p:nvGrpSpPr>
      <p:grpSpPr>
        <a:xfrm>
          <a:off x="0" y="0"/>
          <a:ext cx="0" cy="0"/>
          <a:chOff x="0" y="0"/>
          <a:chExt cx="0" cy="0"/>
        </a:xfrm>
      </p:grpSpPr>
      <p:sp>
        <p:nvSpPr>
          <p:cNvPr id="42" name="Google Shape;42;p35"/>
          <p:cNvSpPr txBox="1">
            <a:spLocks noGrp="1"/>
          </p:cNvSpPr>
          <p:nvPr>
            <p:ph type="body" idx="1"/>
          </p:nvPr>
        </p:nvSpPr>
        <p:spPr>
          <a:xfrm>
            <a:off x="311699" y="4230575"/>
            <a:ext cx="5998802" cy="605101"/>
          </a:xfrm>
          <a:prstGeom prst="rect">
            <a:avLst/>
          </a:prstGeom>
          <a:noFill/>
          <a:ln>
            <a:noFill/>
          </a:ln>
        </p:spPr>
        <p:txBody>
          <a:bodyPr spcFirstLastPara="1" wrap="square" lIns="91400" tIns="91400" rIns="91400" bIns="91400" anchor="ctr" anchorCtr="0">
            <a:normAutofit/>
          </a:bodyPr>
          <a:lstStyle>
            <a:lvl1pPr marL="457200" lvl="0" indent="-228600" algn="l">
              <a:lnSpc>
                <a:spcPct val="100000"/>
              </a:lnSpc>
              <a:spcBef>
                <a:spcPts val="0"/>
              </a:spcBef>
              <a:spcAft>
                <a:spcPts val="0"/>
              </a:spcAft>
              <a:buClr>
                <a:srgbClr val="585858"/>
              </a:buClr>
              <a:buSzPts val="1800"/>
              <a:buNone/>
              <a:defRPr/>
            </a:lvl1pPr>
          </a:lstStyle>
          <a:p>
            <a:endParaRPr/>
          </a:p>
        </p:txBody>
      </p:sp>
      <p:sp>
        <p:nvSpPr>
          <p:cNvPr id="43" name="Google Shape;43;p35"/>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7" name="Google Shape;7;p26"/>
          <p:cNvSpPr txBox="1">
            <a:spLocks noGrp="1"/>
          </p:cNvSpPr>
          <p:nvPr>
            <p:ph type="body" idx="1"/>
          </p:nvPr>
        </p:nvSpPr>
        <p:spPr>
          <a:xfrm>
            <a:off x="311699" y="1152475"/>
            <a:ext cx="8520602" cy="3416400"/>
          </a:xfrm>
          <a:prstGeom prst="rect">
            <a:avLst/>
          </a:prstGeom>
          <a:noFill/>
          <a:ln>
            <a:noFill/>
          </a:ln>
        </p:spPr>
        <p:txBody>
          <a:bodyPr spcFirstLastPara="1" wrap="square" lIns="91400" tIns="91400" rIns="91400" bIns="91400" anchor="t" anchorCtr="0">
            <a:normAutofit/>
          </a:bodyPr>
          <a:lstStyle>
            <a:lvl1pPr marL="457200" marR="0" lvl="0"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1pPr>
            <a:lvl2pPr marL="914400" marR="0" lvl="1"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2pPr>
            <a:lvl3pPr marL="1371600" marR="0" lvl="2"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3pPr>
            <a:lvl4pPr marL="1828800" marR="0" lvl="3"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4pPr>
            <a:lvl5pPr marL="2286000" marR="0" lvl="4"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5pPr>
            <a:lvl6pPr marL="2743200" marR="0" lvl="5"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6pPr>
            <a:lvl7pPr marL="3200400" marR="0" lvl="6"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7pPr>
            <a:lvl8pPr marL="3657600" marR="0" lvl="7"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8pPr>
            <a:lvl9pPr marL="4114800" marR="0" lvl="8"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9pPr>
          </a:lstStyle>
          <a:p>
            <a:endParaRPr/>
          </a:p>
        </p:txBody>
      </p:sp>
      <p:sp>
        <p:nvSpPr>
          <p:cNvPr id="8" name="Google Shape;8;p26"/>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tiktok.com/@agoonlit" TargetMode="External"/><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youtube.com/channel/UCT0-hnq-vlGAsMa1gxUv0uQ" TargetMode="External"/><Relationship Id="rId5" Type="http://schemas.openxmlformats.org/officeDocument/2006/relationships/hyperlink" Target="https://www.instagram.com/agoonlit/" TargetMode="External"/><Relationship Id="rId4" Type="http://schemas.openxmlformats.org/officeDocument/2006/relationships/hyperlink" Target="https://www.facebook.com/AGOonlit" TargetMode="External"/><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l="209" r="218"/>
          <a:stretch/>
        </p:blipFill>
        <p:spPr>
          <a:xfrm>
            <a:off x="1813661" y="3642433"/>
            <a:ext cx="422413" cy="619217"/>
          </a:xfrm>
          <a:prstGeom prst="rect">
            <a:avLst/>
          </a:prstGeom>
          <a:noFill/>
          <a:ln>
            <a:noFill/>
          </a:ln>
        </p:spPr>
      </p:pic>
      <p:pic>
        <p:nvPicPr>
          <p:cNvPr id="55" name="Google Shape;55;p1"/>
          <p:cNvPicPr preferRelativeResize="0"/>
          <p:nvPr/>
        </p:nvPicPr>
        <p:blipFill rotWithShape="1">
          <a:blip r:embed="rId4">
            <a:alphaModFix/>
          </a:blip>
          <a:srcRect t="49" b="49"/>
          <a:stretch/>
        </p:blipFill>
        <p:spPr>
          <a:xfrm>
            <a:off x="1126782" y="3642433"/>
            <a:ext cx="405237" cy="611216"/>
          </a:xfrm>
          <a:prstGeom prst="rect">
            <a:avLst/>
          </a:prstGeom>
          <a:noFill/>
          <a:ln>
            <a:noFill/>
          </a:ln>
        </p:spPr>
      </p:pic>
      <p:pic>
        <p:nvPicPr>
          <p:cNvPr id="56" name="Google Shape;56;p1"/>
          <p:cNvPicPr preferRelativeResize="0"/>
          <p:nvPr/>
        </p:nvPicPr>
        <p:blipFill rotWithShape="1">
          <a:blip r:embed="rId5">
            <a:alphaModFix/>
          </a:blip>
          <a:srcRect t="9" b="7"/>
          <a:stretch/>
        </p:blipFill>
        <p:spPr>
          <a:xfrm>
            <a:off x="1133132" y="2782959"/>
            <a:ext cx="405242" cy="611698"/>
          </a:xfrm>
          <a:prstGeom prst="rect">
            <a:avLst/>
          </a:prstGeom>
          <a:noFill/>
          <a:ln>
            <a:noFill/>
          </a:ln>
        </p:spPr>
      </p:pic>
      <p:pic>
        <p:nvPicPr>
          <p:cNvPr id="57" name="Google Shape;57;p1"/>
          <p:cNvPicPr preferRelativeResize="0"/>
          <p:nvPr/>
        </p:nvPicPr>
        <p:blipFill rotWithShape="1">
          <a:blip r:embed="rId6">
            <a:alphaModFix/>
          </a:blip>
          <a:srcRect t="49" b="49"/>
          <a:stretch/>
        </p:blipFill>
        <p:spPr>
          <a:xfrm>
            <a:off x="439924" y="2783206"/>
            <a:ext cx="405237" cy="611208"/>
          </a:xfrm>
          <a:prstGeom prst="rect">
            <a:avLst/>
          </a:prstGeom>
          <a:noFill/>
          <a:ln>
            <a:noFill/>
          </a:ln>
        </p:spPr>
      </p:pic>
      <p:pic>
        <p:nvPicPr>
          <p:cNvPr id="58" name="Google Shape;58;p1"/>
          <p:cNvPicPr preferRelativeResize="0"/>
          <p:nvPr/>
        </p:nvPicPr>
        <p:blipFill rotWithShape="1">
          <a:blip r:embed="rId7">
            <a:alphaModFix/>
          </a:blip>
          <a:srcRect l="387" r="375"/>
          <a:stretch/>
        </p:blipFill>
        <p:spPr>
          <a:xfrm>
            <a:off x="1826359" y="2779199"/>
            <a:ext cx="465875" cy="619215"/>
          </a:xfrm>
          <a:prstGeom prst="rect">
            <a:avLst/>
          </a:prstGeom>
          <a:noFill/>
          <a:ln>
            <a:noFill/>
          </a:ln>
        </p:spPr>
      </p:pic>
      <p:pic>
        <p:nvPicPr>
          <p:cNvPr id="59" name="Google Shape;59;p1"/>
          <p:cNvPicPr preferRelativeResize="0"/>
          <p:nvPr/>
        </p:nvPicPr>
        <p:blipFill rotWithShape="1">
          <a:blip r:embed="rId8">
            <a:alphaModFix/>
          </a:blip>
          <a:srcRect t="188" b="198"/>
          <a:stretch/>
        </p:blipFill>
        <p:spPr>
          <a:xfrm>
            <a:off x="439916" y="3642431"/>
            <a:ext cx="405237" cy="619220"/>
          </a:xfrm>
          <a:prstGeom prst="rect">
            <a:avLst/>
          </a:prstGeom>
          <a:noFill/>
          <a:ln>
            <a:noFill/>
          </a:ln>
        </p:spPr>
      </p:pic>
      <p:pic>
        <p:nvPicPr>
          <p:cNvPr id="60" name="Google Shape;60;p1"/>
          <p:cNvPicPr preferRelativeResize="0"/>
          <p:nvPr/>
        </p:nvPicPr>
        <p:blipFill rotWithShape="1">
          <a:blip r:embed="rId9">
            <a:alphaModFix/>
          </a:blip>
          <a:srcRect t="209" b="218"/>
          <a:stretch/>
        </p:blipFill>
        <p:spPr>
          <a:xfrm>
            <a:off x="432699" y="1911874"/>
            <a:ext cx="1211860" cy="347630"/>
          </a:xfrm>
          <a:prstGeom prst="rect">
            <a:avLst/>
          </a:prstGeom>
          <a:noFill/>
          <a:ln>
            <a:noFill/>
          </a:ln>
        </p:spPr>
      </p:pic>
      <p:pic>
        <p:nvPicPr>
          <p:cNvPr id="61" name="Google Shape;61;p1"/>
          <p:cNvPicPr preferRelativeResize="0"/>
          <p:nvPr/>
        </p:nvPicPr>
        <p:blipFill rotWithShape="1">
          <a:blip r:embed="rId10">
            <a:alphaModFix/>
          </a:blip>
          <a:srcRect t="347" b="357"/>
          <a:stretch/>
        </p:blipFill>
        <p:spPr>
          <a:xfrm>
            <a:off x="432699" y="1496129"/>
            <a:ext cx="1211860" cy="346664"/>
          </a:xfrm>
          <a:prstGeom prst="rect">
            <a:avLst/>
          </a:prstGeom>
          <a:noFill/>
          <a:ln>
            <a:noFill/>
          </a:ln>
        </p:spPr>
      </p:pic>
      <p:sp>
        <p:nvSpPr>
          <p:cNvPr id="62" name="Google Shape;62;p1"/>
          <p:cNvSpPr txBox="1"/>
          <p:nvPr/>
        </p:nvSpPr>
        <p:spPr>
          <a:xfrm>
            <a:off x="311699" y="371949"/>
            <a:ext cx="8520602" cy="572702"/>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000000"/>
              </a:buClr>
              <a:buSzPts val="2400"/>
              <a:buFont typeface="Roboto"/>
              <a:buNone/>
            </a:pPr>
            <a:r>
              <a:rPr lang="en-US" sz="2400" b="1" i="0" u="none" strike="noStrike" cap="none">
                <a:solidFill>
                  <a:srgbClr val="000000"/>
                </a:solidFill>
                <a:latin typeface="Roboto"/>
                <a:ea typeface="Roboto"/>
                <a:cs typeface="Roboto"/>
                <a:sym typeface="Roboto"/>
              </a:rPr>
              <a:t>MATÉRIEL</a:t>
            </a:r>
            <a:endParaRPr sz="1400" b="0" i="0" u="none" strike="noStrike" cap="none">
              <a:solidFill>
                <a:srgbClr val="000000"/>
              </a:solidFill>
              <a:latin typeface="Arial"/>
              <a:ea typeface="Arial"/>
              <a:cs typeface="Arial"/>
              <a:sym typeface="Arial"/>
            </a:endParaRPr>
          </a:p>
        </p:txBody>
      </p:sp>
      <p:sp>
        <p:nvSpPr>
          <p:cNvPr id="63" name="Google Shape;63;p1"/>
          <p:cNvSpPr txBox="1"/>
          <p:nvPr/>
        </p:nvSpPr>
        <p:spPr>
          <a:xfrm>
            <a:off x="311699" y="1022874"/>
            <a:ext cx="3000002" cy="360651"/>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Collants</a:t>
            </a:r>
            <a:endParaRPr sz="1400" b="0" i="0" u="none" strike="noStrike" cap="none">
              <a:solidFill>
                <a:srgbClr val="000000"/>
              </a:solidFill>
              <a:latin typeface="Arial"/>
              <a:ea typeface="Arial"/>
              <a:cs typeface="Arial"/>
              <a:sym typeface="Arial"/>
            </a:endParaRPr>
          </a:p>
        </p:txBody>
      </p:sp>
      <p:pic>
        <p:nvPicPr>
          <p:cNvPr id="64" name="Google Shape;64;p1"/>
          <p:cNvPicPr preferRelativeResize="0"/>
          <p:nvPr/>
        </p:nvPicPr>
        <p:blipFill rotWithShape="1">
          <a:blip r:embed="rId11">
            <a:alphaModFix/>
          </a:blip>
          <a:srcRect/>
          <a:stretch/>
        </p:blipFill>
        <p:spPr>
          <a:xfrm>
            <a:off x="2577039" y="1496124"/>
            <a:ext cx="528062" cy="528051"/>
          </a:xfrm>
          <a:prstGeom prst="rect">
            <a:avLst/>
          </a:prstGeom>
          <a:noFill/>
          <a:ln>
            <a:noFill/>
          </a:ln>
        </p:spPr>
      </p:pic>
      <p:pic>
        <p:nvPicPr>
          <p:cNvPr id="65" name="Google Shape;65;p1"/>
          <p:cNvPicPr preferRelativeResize="0"/>
          <p:nvPr/>
        </p:nvPicPr>
        <p:blipFill rotWithShape="1">
          <a:blip r:embed="rId12">
            <a:alphaModFix/>
          </a:blip>
          <a:srcRect l="296" r="298"/>
          <a:stretch/>
        </p:blipFill>
        <p:spPr>
          <a:xfrm>
            <a:off x="1942399" y="1496124"/>
            <a:ext cx="528064" cy="527036"/>
          </a:xfrm>
          <a:prstGeom prst="rect">
            <a:avLst/>
          </a:prstGeom>
          <a:noFill/>
          <a:ln>
            <a:noFill/>
          </a:ln>
        </p:spPr>
      </p:pic>
      <p:grpSp>
        <p:nvGrpSpPr>
          <p:cNvPr id="66" name="Google Shape;66;p1"/>
          <p:cNvGrpSpPr/>
          <p:nvPr/>
        </p:nvGrpSpPr>
        <p:grpSpPr>
          <a:xfrm>
            <a:off x="4666973" y="1496123"/>
            <a:ext cx="958803" cy="958803"/>
            <a:chOff x="-1" y="-1"/>
            <a:chExt cx="958802" cy="958802"/>
          </a:xfrm>
        </p:grpSpPr>
        <p:sp>
          <p:nvSpPr>
            <p:cNvPr id="67" name="Google Shape;67;p1"/>
            <p:cNvSpPr/>
            <p:nvPr/>
          </p:nvSpPr>
          <p:spPr>
            <a:xfrm>
              <a:off x="-1" y="-1"/>
              <a:ext cx="958802" cy="958802"/>
            </a:xfrm>
            <a:prstGeom prst="rect">
              <a:avLst/>
            </a:prstGeom>
            <a:solidFill>
              <a:srgbClr val="E8B24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
            <p:cNvSpPr txBox="1"/>
            <p:nvPr/>
          </p:nvSpPr>
          <p:spPr>
            <a:xfrm>
              <a:off x="-1" y="289283"/>
              <a:ext cx="958802" cy="380234"/>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69" name="Google Shape;69;p1"/>
          <p:cNvSpPr/>
          <p:nvPr/>
        </p:nvSpPr>
        <p:spPr>
          <a:xfrm>
            <a:off x="5625601" y="1496124"/>
            <a:ext cx="958801" cy="958801"/>
          </a:xfrm>
          <a:prstGeom prst="rect">
            <a:avLst/>
          </a:prstGeom>
          <a:solidFill>
            <a:srgbClr val="FC614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
          <p:cNvSpPr/>
          <p:nvPr/>
        </p:nvSpPr>
        <p:spPr>
          <a:xfrm>
            <a:off x="6584226" y="1496124"/>
            <a:ext cx="958801" cy="958801"/>
          </a:xfrm>
          <a:prstGeom prst="rect">
            <a:avLst/>
          </a:prstGeom>
          <a:solidFill>
            <a:srgbClr val="F61D3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
          <p:cNvSpPr/>
          <p:nvPr/>
        </p:nvSpPr>
        <p:spPr>
          <a:xfrm>
            <a:off x="4666977" y="2454924"/>
            <a:ext cx="958801" cy="958801"/>
          </a:xfrm>
          <a:prstGeom prst="rect">
            <a:avLst/>
          </a:prstGeom>
          <a:solidFill>
            <a:srgbClr val="2489F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 name="Google Shape;72;p1"/>
          <p:cNvGrpSpPr/>
          <p:nvPr/>
        </p:nvGrpSpPr>
        <p:grpSpPr>
          <a:xfrm>
            <a:off x="5625600" y="2454923"/>
            <a:ext cx="958803" cy="958803"/>
            <a:chOff x="-1" y="-1"/>
            <a:chExt cx="958802" cy="958802"/>
          </a:xfrm>
        </p:grpSpPr>
        <p:sp>
          <p:nvSpPr>
            <p:cNvPr id="73" name="Google Shape;73;p1"/>
            <p:cNvSpPr/>
            <p:nvPr/>
          </p:nvSpPr>
          <p:spPr>
            <a:xfrm>
              <a:off x="-1" y="-1"/>
              <a:ext cx="958802" cy="958802"/>
            </a:xfrm>
            <a:prstGeom prst="rect">
              <a:avLst/>
            </a:prstGeom>
            <a:solidFill>
              <a:srgbClr val="1D9F4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
            <p:cNvSpPr txBox="1"/>
            <p:nvPr/>
          </p:nvSpPr>
          <p:spPr>
            <a:xfrm>
              <a:off x="-1" y="289283"/>
              <a:ext cx="958802" cy="380234"/>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75" name="Google Shape;75;p1"/>
          <p:cNvSpPr txBox="1"/>
          <p:nvPr/>
        </p:nvSpPr>
        <p:spPr>
          <a:xfrm>
            <a:off x="4572000" y="1022874"/>
            <a:ext cx="3000001" cy="360651"/>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Couleurs</a:t>
            </a:r>
            <a:endParaRPr sz="1400" b="0" i="0" u="none" strike="noStrike" cap="none">
              <a:solidFill>
                <a:srgbClr val="000000"/>
              </a:solidFill>
              <a:latin typeface="Arial"/>
              <a:ea typeface="Arial"/>
              <a:cs typeface="Arial"/>
              <a:sym typeface="Arial"/>
            </a:endParaRPr>
          </a:p>
        </p:txBody>
      </p:sp>
      <p:sp>
        <p:nvSpPr>
          <p:cNvPr id="76" name="Google Shape;76;p1"/>
          <p:cNvSpPr txBox="1"/>
          <p:nvPr/>
        </p:nvSpPr>
        <p:spPr>
          <a:xfrm>
            <a:off x="4699544" y="1821627"/>
            <a:ext cx="893701" cy="297151"/>
          </a:xfrm>
          <a:prstGeom prst="rect">
            <a:avLst/>
          </a:prstGeom>
          <a:noFill/>
          <a:ln>
            <a:noFill/>
          </a:ln>
        </p:spPr>
        <p:txBody>
          <a:bodyPr spcFirstLastPara="1" wrap="square" lIns="91400" tIns="91400" rIns="91400" bIns="91400" anchor="t" anchorCtr="0">
            <a:spAutoFit/>
          </a:bodyPr>
          <a:lstStyle/>
          <a:p>
            <a:pPr marL="0" marR="0" lvl="0" indent="0" algn="ctr" rtl="0">
              <a:lnSpc>
                <a:spcPct val="115000"/>
              </a:lnSpc>
              <a:spcBef>
                <a:spcPts val="0"/>
              </a:spcBef>
              <a:spcAft>
                <a:spcPts val="0"/>
              </a:spcAft>
              <a:buClr>
                <a:srgbClr val="FFFFFF"/>
              </a:buClr>
              <a:buSzPts val="800"/>
              <a:buFont typeface="Roboto"/>
              <a:buNone/>
            </a:pPr>
            <a:r>
              <a:rPr lang="en-US" sz="800" b="1" i="0" u="none" strike="noStrike" cap="none">
                <a:solidFill>
                  <a:srgbClr val="FFFFFF"/>
                </a:solidFill>
                <a:latin typeface="Roboto"/>
                <a:ea typeface="Roboto"/>
                <a:cs typeface="Roboto"/>
                <a:sym typeface="Roboto"/>
              </a:rPr>
              <a:t>#E8B244</a:t>
            </a:r>
            <a:endParaRPr sz="1400" b="0" i="0" u="none" strike="noStrike" cap="none">
              <a:solidFill>
                <a:srgbClr val="000000"/>
              </a:solidFill>
              <a:latin typeface="Arial"/>
              <a:ea typeface="Arial"/>
              <a:cs typeface="Arial"/>
              <a:sym typeface="Arial"/>
            </a:endParaRPr>
          </a:p>
        </p:txBody>
      </p:sp>
      <p:sp>
        <p:nvSpPr>
          <p:cNvPr id="77" name="Google Shape;77;p1"/>
          <p:cNvSpPr txBox="1"/>
          <p:nvPr/>
        </p:nvSpPr>
        <p:spPr>
          <a:xfrm>
            <a:off x="5658141" y="1821627"/>
            <a:ext cx="893701" cy="297151"/>
          </a:xfrm>
          <a:prstGeom prst="rect">
            <a:avLst/>
          </a:prstGeom>
          <a:noFill/>
          <a:ln>
            <a:noFill/>
          </a:ln>
        </p:spPr>
        <p:txBody>
          <a:bodyPr spcFirstLastPara="1" wrap="square" lIns="91400" tIns="91400" rIns="91400" bIns="91400" anchor="t" anchorCtr="0">
            <a:spAutoFit/>
          </a:bodyPr>
          <a:lstStyle/>
          <a:p>
            <a:pPr marL="0" marR="0" lvl="0" indent="0" algn="ctr" rtl="0">
              <a:lnSpc>
                <a:spcPct val="115000"/>
              </a:lnSpc>
              <a:spcBef>
                <a:spcPts val="0"/>
              </a:spcBef>
              <a:spcAft>
                <a:spcPts val="0"/>
              </a:spcAft>
              <a:buClr>
                <a:srgbClr val="FFFFFF"/>
              </a:buClr>
              <a:buSzPts val="800"/>
              <a:buFont typeface="Roboto"/>
              <a:buNone/>
            </a:pPr>
            <a:r>
              <a:rPr lang="en-US" sz="800" b="1" i="0" u="none" strike="noStrike" cap="none">
                <a:solidFill>
                  <a:srgbClr val="FFFFFF"/>
                </a:solidFill>
                <a:latin typeface="Roboto"/>
                <a:ea typeface="Roboto"/>
                <a:cs typeface="Roboto"/>
                <a:sym typeface="Roboto"/>
              </a:rPr>
              <a:t>#FC6147</a:t>
            </a:r>
            <a:endParaRPr sz="1400" b="0" i="0" u="none" strike="noStrike" cap="none">
              <a:solidFill>
                <a:srgbClr val="000000"/>
              </a:solidFill>
              <a:latin typeface="Arial"/>
              <a:ea typeface="Arial"/>
              <a:cs typeface="Arial"/>
              <a:sym typeface="Arial"/>
            </a:endParaRPr>
          </a:p>
        </p:txBody>
      </p:sp>
      <p:sp>
        <p:nvSpPr>
          <p:cNvPr id="78" name="Google Shape;78;p1"/>
          <p:cNvSpPr txBox="1"/>
          <p:nvPr/>
        </p:nvSpPr>
        <p:spPr>
          <a:xfrm>
            <a:off x="6616741" y="1821627"/>
            <a:ext cx="893701" cy="297151"/>
          </a:xfrm>
          <a:prstGeom prst="rect">
            <a:avLst/>
          </a:prstGeom>
          <a:noFill/>
          <a:ln>
            <a:noFill/>
          </a:ln>
        </p:spPr>
        <p:txBody>
          <a:bodyPr spcFirstLastPara="1" wrap="square" lIns="91400" tIns="91400" rIns="91400" bIns="91400" anchor="t" anchorCtr="0">
            <a:spAutoFit/>
          </a:bodyPr>
          <a:lstStyle/>
          <a:p>
            <a:pPr marL="0" marR="0" lvl="0" indent="0" algn="ctr" rtl="0">
              <a:lnSpc>
                <a:spcPct val="115000"/>
              </a:lnSpc>
              <a:spcBef>
                <a:spcPts val="0"/>
              </a:spcBef>
              <a:spcAft>
                <a:spcPts val="0"/>
              </a:spcAft>
              <a:buClr>
                <a:srgbClr val="FFFFFF"/>
              </a:buClr>
              <a:buSzPts val="800"/>
              <a:buFont typeface="Roboto"/>
              <a:buNone/>
            </a:pPr>
            <a:r>
              <a:rPr lang="en-US" sz="800" b="1" i="0" u="none" strike="noStrike" cap="none">
                <a:solidFill>
                  <a:srgbClr val="FFFFFF"/>
                </a:solidFill>
                <a:latin typeface="Roboto"/>
                <a:ea typeface="Roboto"/>
                <a:cs typeface="Roboto"/>
                <a:sym typeface="Roboto"/>
              </a:rPr>
              <a:t>#F61D30</a:t>
            </a:r>
            <a:endParaRPr sz="1400" b="0" i="0" u="none" strike="noStrike" cap="none">
              <a:solidFill>
                <a:srgbClr val="000000"/>
              </a:solidFill>
              <a:latin typeface="Arial"/>
              <a:ea typeface="Arial"/>
              <a:cs typeface="Arial"/>
              <a:sym typeface="Arial"/>
            </a:endParaRPr>
          </a:p>
        </p:txBody>
      </p:sp>
      <p:sp>
        <p:nvSpPr>
          <p:cNvPr id="79" name="Google Shape;79;p1"/>
          <p:cNvSpPr txBox="1"/>
          <p:nvPr/>
        </p:nvSpPr>
        <p:spPr>
          <a:xfrm>
            <a:off x="4666967" y="2780427"/>
            <a:ext cx="893701" cy="297151"/>
          </a:xfrm>
          <a:prstGeom prst="rect">
            <a:avLst/>
          </a:prstGeom>
          <a:noFill/>
          <a:ln>
            <a:noFill/>
          </a:ln>
        </p:spPr>
        <p:txBody>
          <a:bodyPr spcFirstLastPara="1" wrap="square" lIns="91400" tIns="91400" rIns="91400" bIns="91400" anchor="t" anchorCtr="0">
            <a:spAutoFit/>
          </a:bodyPr>
          <a:lstStyle/>
          <a:p>
            <a:pPr marL="0" marR="0" lvl="0" indent="0" algn="ctr" rtl="0">
              <a:lnSpc>
                <a:spcPct val="115000"/>
              </a:lnSpc>
              <a:spcBef>
                <a:spcPts val="0"/>
              </a:spcBef>
              <a:spcAft>
                <a:spcPts val="0"/>
              </a:spcAft>
              <a:buClr>
                <a:srgbClr val="FFFFFF"/>
              </a:buClr>
              <a:buSzPts val="800"/>
              <a:buFont typeface="Roboto"/>
              <a:buNone/>
            </a:pPr>
            <a:r>
              <a:rPr lang="en-US" sz="800" b="1" i="0" u="none" strike="noStrike" cap="none">
                <a:solidFill>
                  <a:srgbClr val="FFFFFF"/>
                </a:solidFill>
                <a:latin typeface="Roboto"/>
                <a:ea typeface="Roboto"/>
                <a:cs typeface="Roboto"/>
                <a:sym typeface="Roboto"/>
              </a:rPr>
              <a:t>#2489F1</a:t>
            </a:r>
            <a:endParaRPr sz="1400" b="0" i="0" u="none" strike="noStrike" cap="none">
              <a:solidFill>
                <a:srgbClr val="000000"/>
              </a:solidFill>
              <a:latin typeface="Arial"/>
              <a:ea typeface="Arial"/>
              <a:cs typeface="Arial"/>
              <a:sym typeface="Arial"/>
            </a:endParaRPr>
          </a:p>
        </p:txBody>
      </p:sp>
      <p:sp>
        <p:nvSpPr>
          <p:cNvPr id="80" name="Google Shape;80;p1"/>
          <p:cNvSpPr txBox="1"/>
          <p:nvPr/>
        </p:nvSpPr>
        <p:spPr>
          <a:xfrm>
            <a:off x="5658117" y="2780427"/>
            <a:ext cx="893701" cy="297151"/>
          </a:xfrm>
          <a:prstGeom prst="rect">
            <a:avLst/>
          </a:prstGeom>
          <a:noFill/>
          <a:ln>
            <a:noFill/>
          </a:ln>
        </p:spPr>
        <p:txBody>
          <a:bodyPr spcFirstLastPara="1" wrap="square" lIns="91400" tIns="91400" rIns="91400" bIns="91400" anchor="t" anchorCtr="0">
            <a:spAutoFit/>
          </a:bodyPr>
          <a:lstStyle/>
          <a:p>
            <a:pPr marL="0" marR="0" lvl="0" indent="0" algn="ctr" rtl="0">
              <a:lnSpc>
                <a:spcPct val="115000"/>
              </a:lnSpc>
              <a:spcBef>
                <a:spcPts val="0"/>
              </a:spcBef>
              <a:spcAft>
                <a:spcPts val="0"/>
              </a:spcAft>
              <a:buClr>
                <a:srgbClr val="FFFFFF"/>
              </a:buClr>
              <a:buSzPts val="800"/>
              <a:buFont typeface="Roboto"/>
              <a:buNone/>
            </a:pPr>
            <a:r>
              <a:rPr lang="en-US" sz="800" b="1" i="0" u="none" strike="noStrike" cap="none">
                <a:solidFill>
                  <a:srgbClr val="FFFFFF"/>
                </a:solidFill>
                <a:latin typeface="Roboto"/>
                <a:ea typeface="Roboto"/>
                <a:cs typeface="Roboto"/>
                <a:sym typeface="Roboto"/>
              </a:rPr>
              <a:t>#1D9F4C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1" descr="Google Shape;178;p23"/>
          <p:cNvPicPr preferRelativeResize="0"/>
          <p:nvPr/>
        </p:nvPicPr>
        <p:blipFill rotWithShape="1">
          <a:blip r:embed="rId3">
            <a:alphaModFix/>
          </a:blip>
          <a:srcRect b="39206"/>
          <a:stretch/>
        </p:blipFill>
        <p:spPr>
          <a:xfrm>
            <a:off x="24" y="-1"/>
            <a:ext cx="9144001" cy="3126902"/>
          </a:xfrm>
          <a:prstGeom prst="rect">
            <a:avLst/>
          </a:prstGeom>
          <a:noFill/>
          <a:ln>
            <a:noFill/>
          </a:ln>
        </p:spPr>
      </p:pic>
      <p:sp>
        <p:nvSpPr>
          <p:cNvPr id="193" name="Google Shape;193;p11"/>
          <p:cNvSpPr txBox="1"/>
          <p:nvPr/>
        </p:nvSpPr>
        <p:spPr>
          <a:xfrm>
            <a:off x="1761450" y="3389200"/>
            <a:ext cx="5621100" cy="1183500"/>
          </a:xfrm>
          <a:prstGeom prst="rect">
            <a:avLst/>
          </a:prstGeom>
          <a:noFill/>
          <a:ln>
            <a:noFill/>
          </a:ln>
        </p:spPr>
        <p:txBody>
          <a:bodyPr spcFirstLastPara="1" wrap="square" lIns="91400" tIns="91400" rIns="91400" bIns="91400" anchor="t" anchorCtr="0">
            <a:normAutofit/>
          </a:bodyPr>
          <a:lstStyle/>
          <a:p>
            <a:pPr marL="0" marR="0" lvl="0" indent="0" algn="ctr" rtl="0">
              <a:lnSpc>
                <a:spcPct val="150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BOHO-ROMANTICO</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Roboto"/>
              <a:buNone/>
            </a:pPr>
            <a:r>
              <a:rPr lang="en-US" sz="1000" b="0" i="0" u="none" strike="noStrike" cap="none">
                <a:solidFill>
                  <a:srgbClr val="000000"/>
                </a:solidFill>
                <a:latin typeface="Roboto"/>
                <a:ea typeface="Roboto"/>
                <a:cs typeface="Roboto"/>
                <a:sym typeface="Roboto"/>
              </a:rPr>
              <a:t>Des papillons dans le ventre? Oui s’il vous plait! Les récits intimes, les voyages initiatiques </a:t>
            </a:r>
            <a:br>
              <a:rPr lang="en-US" sz="1000" b="0" i="0" u="none" strike="noStrike" cap="none">
                <a:solidFill>
                  <a:srgbClr val="000000"/>
                </a:solidFill>
                <a:latin typeface="Roboto"/>
                <a:ea typeface="Roboto"/>
                <a:cs typeface="Roboto"/>
                <a:sym typeface="Roboto"/>
              </a:rPr>
            </a:br>
            <a:r>
              <a:rPr lang="en-US" sz="1000" b="0" i="0" u="none" strike="noStrike" cap="none">
                <a:solidFill>
                  <a:srgbClr val="000000"/>
                </a:solidFill>
                <a:latin typeface="Roboto"/>
                <a:ea typeface="Roboto"/>
                <a:cs typeface="Roboto"/>
                <a:sym typeface="Roboto"/>
              </a:rPr>
              <a:t>et le développement perso, ça te parle bin gros. T’adores plonger dans la psychologie </a:t>
            </a:r>
            <a:br>
              <a:rPr lang="en-US" sz="1000" b="0" i="0" u="none" strike="noStrike" cap="none">
                <a:solidFill>
                  <a:srgbClr val="000000"/>
                </a:solidFill>
                <a:latin typeface="Roboto"/>
                <a:ea typeface="Roboto"/>
                <a:cs typeface="Roboto"/>
                <a:sym typeface="Roboto"/>
              </a:rPr>
            </a:br>
            <a:r>
              <a:rPr lang="en-US" sz="1000" b="0" i="0" u="none" strike="noStrike" cap="none">
                <a:solidFill>
                  <a:srgbClr val="000000"/>
                </a:solidFill>
                <a:latin typeface="Roboto"/>
                <a:ea typeface="Roboto"/>
                <a:cs typeface="Roboto"/>
                <a:sym typeface="Roboto"/>
              </a:rPr>
              <a:t>d’un personnage. T’abandonner à de longues rêveries. Et tout remettre en question. Pis même </a:t>
            </a:r>
            <a:br>
              <a:rPr lang="en-US" sz="1000" b="0" i="0" u="none" strike="noStrike" cap="none">
                <a:solidFill>
                  <a:srgbClr val="000000"/>
                </a:solidFill>
                <a:latin typeface="Roboto"/>
                <a:ea typeface="Roboto"/>
                <a:cs typeface="Roboto"/>
                <a:sym typeface="Roboto"/>
              </a:rPr>
            </a:br>
            <a:r>
              <a:rPr lang="en-US" sz="1000" b="0" i="0" u="none" strike="noStrike" cap="none">
                <a:solidFill>
                  <a:srgbClr val="000000"/>
                </a:solidFill>
                <a:latin typeface="Roboto"/>
                <a:ea typeface="Roboto"/>
                <a:cs typeface="Roboto"/>
                <a:sym typeface="Roboto"/>
              </a:rPr>
              <a:t>si tu l’avoues pas toujours, t’as un p’tit côté ésotérique. Tout petit là!</a:t>
            </a:r>
            <a:endParaRPr sz="1400" b="0" i="0" u="none" strike="noStrike" cap="none">
              <a:solidFill>
                <a:srgbClr val="000000"/>
              </a:solidFill>
              <a:latin typeface="Arial"/>
              <a:ea typeface="Arial"/>
              <a:cs typeface="Arial"/>
              <a:sym typeface="Arial"/>
            </a:endParaRPr>
          </a:p>
        </p:txBody>
      </p:sp>
      <p:pic>
        <p:nvPicPr>
          <p:cNvPr id="194" name="Google Shape;194;p11"/>
          <p:cNvPicPr preferRelativeResize="0"/>
          <p:nvPr/>
        </p:nvPicPr>
        <p:blipFill rotWithShape="1">
          <a:blip r:embed="rId4">
            <a:alphaModFix/>
          </a:blip>
          <a:srcRect/>
          <a:stretch/>
        </p:blipFill>
        <p:spPr>
          <a:xfrm>
            <a:off x="2003163" y="594035"/>
            <a:ext cx="5137683" cy="1924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2" descr="Google Shape;185;p24"/>
          <p:cNvPicPr preferRelativeResize="0"/>
          <p:nvPr/>
        </p:nvPicPr>
        <p:blipFill rotWithShape="1">
          <a:blip r:embed="rId3">
            <a:alphaModFix/>
          </a:blip>
          <a:srcRect b="39346"/>
          <a:stretch/>
        </p:blipFill>
        <p:spPr>
          <a:xfrm>
            <a:off x="0" y="-1"/>
            <a:ext cx="9144000" cy="3119601"/>
          </a:xfrm>
          <a:prstGeom prst="rect">
            <a:avLst/>
          </a:prstGeom>
          <a:noFill/>
          <a:ln>
            <a:noFill/>
          </a:ln>
        </p:spPr>
      </p:pic>
      <p:pic>
        <p:nvPicPr>
          <p:cNvPr id="200" name="Google Shape;200;p12"/>
          <p:cNvPicPr preferRelativeResize="0"/>
          <p:nvPr/>
        </p:nvPicPr>
        <p:blipFill rotWithShape="1">
          <a:blip r:embed="rId4">
            <a:alphaModFix/>
          </a:blip>
          <a:srcRect/>
          <a:stretch/>
        </p:blipFill>
        <p:spPr>
          <a:xfrm>
            <a:off x="2003150" y="594035"/>
            <a:ext cx="5137699" cy="1924226"/>
          </a:xfrm>
          <a:prstGeom prst="rect">
            <a:avLst/>
          </a:prstGeom>
          <a:noFill/>
          <a:ln>
            <a:noFill/>
          </a:ln>
        </p:spPr>
      </p:pic>
      <p:sp>
        <p:nvSpPr>
          <p:cNvPr id="201" name="Google Shape;201;p12"/>
          <p:cNvSpPr txBox="1"/>
          <p:nvPr/>
        </p:nvSpPr>
        <p:spPr>
          <a:xfrm>
            <a:off x="2066400" y="3339124"/>
            <a:ext cx="5011200" cy="1183500"/>
          </a:xfrm>
          <a:prstGeom prst="rect">
            <a:avLst/>
          </a:prstGeom>
          <a:noFill/>
          <a:ln>
            <a:noFill/>
          </a:ln>
        </p:spPr>
        <p:txBody>
          <a:bodyPr spcFirstLastPara="1" wrap="square" lIns="91400" tIns="91400" rIns="91400" bIns="91400" anchor="t" anchorCtr="0">
            <a:normAutofit/>
          </a:bodyPr>
          <a:lstStyle/>
          <a:p>
            <a:pPr marL="0" marR="0" lvl="0" indent="0" algn="ctr" rtl="0">
              <a:lnSpc>
                <a:spcPct val="150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ÉCHEVELÉ·E</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Roboto"/>
              <a:buNone/>
            </a:pPr>
            <a:r>
              <a:rPr lang="en-US" sz="1000" b="0" i="0" u="none" strike="noStrike" cap="none">
                <a:solidFill>
                  <a:srgbClr val="000000"/>
                </a:solidFill>
                <a:latin typeface="Roboto"/>
                <a:ea typeface="Roboto"/>
                <a:cs typeface="Roboto"/>
                <a:sym typeface="Roboto"/>
              </a:rPr>
              <a:t>Sortir du quotidien et partir à l’aventure, c’est ce qui te fait triper! Pour toi, rien ne vaut une histoire épique et grandiose avec des personnages héroïques, de l’action </a:t>
            </a:r>
            <a:br>
              <a:rPr lang="en-US" sz="1000" b="0" i="0" u="none" strike="noStrike" cap="none">
                <a:solidFill>
                  <a:srgbClr val="000000"/>
                </a:solidFill>
                <a:latin typeface="Roboto"/>
                <a:ea typeface="Roboto"/>
                <a:cs typeface="Roboto"/>
                <a:sym typeface="Roboto"/>
              </a:rPr>
            </a:br>
            <a:r>
              <a:rPr lang="en-US" sz="1000" b="0" i="0" u="none" strike="noStrike" cap="none">
                <a:solidFill>
                  <a:srgbClr val="000000"/>
                </a:solidFill>
                <a:latin typeface="Roboto"/>
                <a:ea typeface="Roboto"/>
                <a:cs typeface="Roboto"/>
                <a:sym typeface="Roboto"/>
              </a:rPr>
              <a:t>à couper le souffle et des rebondissements inattendus. N’oublie juste pas de cligner des yeux de temps en temps.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3" descr="Google Shape;192;p25"/>
          <p:cNvPicPr preferRelativeResize="0"/>
          <p:nvPr/>
        </p:nvPicPr>
        <p:blipFill rotWithShape="1">
          <a:blip r:embed="rId3">
            <a:alphaModFix/>
          </a:blip>
          <a:srcRect b="39206"/>
          <a:stretch/>
        </p:blipFill>
        <p:spPr>
          <a:xfrm>
            <a:off x="0" y="-7301"/>
            <a:ext cx="9144000" cy="3126902"/>
          </a:xfrm>
          <a:prstGeom prst="rect">
            <a:avLst/>
          </a:prstGeom>
          <a:noFill/>
          <a:ln>
            <a:noFill/>
          </a:ln>
        </p:spPr>
      </p:pic>
      <p:pic>
        <p:nvPicPr>
          <p:cNvPr id="207" name="Google Shape;207;p13"/>
          <p:cNvPicPr preferRelativeResize="0"/>
          <p:nvPr/>
        </p:nvPicPr>
        <p:blipFill rotWithShape="1">
          <a:blip r:embed="rId4">
            <a:alphaModFix/>
          </a:blip>
          <a:srcRect/>
          <a:stretch/>
        </p:blipFill>
        <p:spPr>
          <a:xfrm>
            <a:off x="2003150" y="594035"/>
            <a:ext cx="5137699" cy="1924226"/>
          </a:xfrm>
          <a:prstGeom prst="rect">
            <a:avLst/>
          </a:prstGeom>
          <a:noFill/>
          <a:ln>
            <a:noFill/>
          </a:ln>
        </p:spPr>
      </p:pic>
      <p:sp>
        <p:nvSpPr>
          <p:cNvPr id="208" name="Google Shape;208;p13"/>
          <p:cNvSpPr txBox="1"/>
          <p:nvPr/>
        </p:nvSpPr>
        <p:spPr>
          <a:xfrm>
            <a:off x="1958850" y="3339124"/>
            <a:ext cx="5226300" cy="1183501"/>
          </a:xfrm>
          <a:prstGeom prst="rect">
            <a:avLst/>
          </a:prstGeom>
          <a:noFill/>
          <a:ln>
            <a:noFill/>
          </a:ln>
        </p:spPr>
        <p:txBody>
          <a:bodyPr spcFirstLastPara="1" wrap="square" lIns="91400" tIns="91400" rIns="91400" bIns="91400" anchor="t" anchorCtr="0">
            <a:normAutofit/>
          </a:bodyPr>
          <a:lstStyle/>
          <a:p>
            <a:pPr marL="0" marR="0" lvl="0" indent="0" algn="ctr" rtl="0">
              <a:lnSpc>
                <a:spcPct val="150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FOUINEUR·SE</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Roboto"/>
              <a:buNone/>
            </a:pPr>
            <a:r>
              <a:rPr lang="en-US" sz="1000" b="0" i="0" u="none" strike="noStrike" cap="none">
                <a:solidFill>
                  <a:srgbClr val="000000"/>
                </a:solidFill>
                <a:latin typeface="Roboto"/>
                <a:ea typeface="Roboto"/>
                <a:cs typeface="Roboto"/>
                <a:sym typeface="Roboto"/>
              </a:rPr>
              <a:t>Ta soif de connaissances te pousse à apprendre constamment. T’adores te gaver d’infos et découvrir un monde toujours plus surprenant. Ta curiosité hors du commun te plonge dans plein d’affaires variées comme la BD, les récits vécus et l’actualité — que tu dévores entre deux articles Wikipédia.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4" descr="Google Shape;199;p26"/>
          <p:cNvPicPr preferRelativeResize="0"/>
          <p:nvPr/>
        </p:nvPicPr>
        <p:blipFill rotWithShape="1">
          <a:blip r:embed="rId3">
            <a:alphaModFix/>
          </a:blip>
          <a:srcRect b="39206"/>
          <a:stretch/>
        </p:blipFill>
        <p:spPr>
          <a:xfrm>
            <a:off x="0" y="-1"/>
            <a:ext cx="9144000" cy="3126902"/>
          </a:xfrm>
          <a:prstGeom prst="rect">
            <a:avLst/>
          </a:prstGeom>
          <a:noFill/>
          <a:ln>
            <a:noFill/>
          </a:ln>
        </p:spPr>
      </p:pic>
      <p:pic>
        <p:nvPicPr>
          <p:cNvPr id="214" name="Google Shape;214;p14"/>
          <p:cNvPicPr preferRelativeResize="0"/>
          <p:nvPr/>
        </p:nvPicPr>
        <p:blipFill rotWithShape="1">
          <a:blip r:embed="rId4">
            <a:alphaModFix/>
          </a:blip>
          <a:srcRect/>
          <a:stretch/>
        </p:blipFill>
        <p:spPr>
          <a:xfrm>
            <a:off x="2003150" y="594035"/>
            <a:ext cx="5137699" cy="1924226"/>
          </a:xfrm>
          <a:prstGeom prst="rect">
            <a:avLst/>
          </a:prstGeom>
          <a:noFill/>
          <a:ln>
            <a:noFill/>
          </a:ln>
        </p:spPr>
      </p:pic>
      <p:sp>
        <p:nvSpPr>
          <p:cNvPr id="215" name="Google Shape;215;p14"/>
          <p:cNvSpPr txBox="1"/>
          <p:nvPr/>
        </p:nvSpPr>
        <p:spPr>
          <a:xfrm>
            <a:off x="1919100" y="3339125"/>
            <a:ext cx="5305800" cy="1183500"/>
          </a:xfrm>
          <a:prstGeom prst="rect">
            <a:avLst/>
          </a:prstGeom>
          <a:noFill/>
          <a:ln>
            <a:noFill/>
          </a:ln>
        </p:spPr>
        <p:txBody>
          <a:bodyPr spcFirstLastPara="1" wrap="square" lIns="91400" tIns="91400" rIns="91400" bIns="91400" anchor="t" anchorCtr="0">
            <a:normAutofit/>
          </a:bodyPr>
          <a:lstStyle/>
          <a:p>
            <a:pPr marL="0" marR="0" lvl="0" indent="0" algn="ctr" rtl="0">
              <a:lnSpc>
                <a:spcPct val="150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MAINS MOITES</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Quand un livre te plonge dans un monde à glacer le sang, tu frémis de plaisir! </a:t>
            </a:r>
            <a:br>
              <a:rPr lang="en-US" sz="1000" b="0" i="0" u="none" strike="noStrike" cap="none">
                <a:solidFill>
                  <a:srgbClr val="000000"/>
                </a:solidFill>
                <a:latin typeface="Roboto"/>
                <a:ea typeface="Roboto"/>
                <a:cs typeface="Roboto"/>
                <a:sym typeface="Roboto"/>
              </a:rPr>
            </a:br>
            <a:r>
              <a:rPr lang="en-US" sz="1000" b="0" i="0" u="none" strike="noStrike" cap="none">
                <a:solidFill>
                  <a:srgbClr val="000000"/>
                </a:solidFill>
                <a:latin typeface="Roboto"/>
                <a:ea typeface="Roboto"/>
                <a:cs typeface="Roboto"/>
                <a:sym typeface="Roboto"/>
              </a:rPr>
              <a:t>Fan de suspense et d’enquête policière, t’aimes aussi résoudre des énigmes </a:t>
            </a:r>
            <a:br>
              <a:rPr lang="en-US" sz="1000" b="0" i="0" u="none" strike="noStrike" cap="none">
                <a:solidFill>
                  <a:srgbClr val="000000"/>
                </a:solidFill>
                <a:latin typeface="Roboto"/>
                <a:ea typeface="Roboto"/>
                <a:cs typeface="Roboto"/>
                <a:sym typeface="Roboto"/>
              </a:rPr>
            </a:br>
            <a:r>
              <a:rPr lang="en-US" sz="1000" b="0" i="0" u="none" strike="noStrike" cap="none">
                <a:solidFill>
                  <a:srgbClr val="000000"/>
                </a:solidFill>
                <a:latin typeface="Roboto"/>
                <a:ea typeface="Roboto"/>
                <a:cs typeface="Roboto"/>
                <a:sym typeface="Roboto"/>
              </a:rPr>
              <a:t>et les atmosphères sombres. L’important pour toi, c’est de vivre des sensations fortes, même si ça donne la chienne!</a:t>
            </a:r>
            <a:endParaRPr sz="1400" b="0" i="0" u="none" strike="noStrike" cap="none">
              <a:solidFill>
                <a:srgbClr val="000000"/>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5" descr="Google Shape;206;p27"/>
          <p:cNvPicPr preferRelativeResize="0"/>
          <p:nvPr/>
        </p:nvPicPr>
        <p:blipFill rotWithShape="1">
          <a:blip r:embed="rId3">
            <a:alphaModFix/>
          </a:blip>
          <a:srcRect b="39206"/>
          <a:stretch/>
        </p:blipFill>
        <p:spPr>
          <a:xfrm>
            <a:off x="0" y="-1"/>
            <a:ext cx="9144000" cy="3126902"/>
          </a:xfrm>
          <a:prstGeom prst="rect">
            <a:avLst/>
          </a:prstGeom>
          <a:noFill/>
          <a:ln>
            <a:noFill/>
          </a:ln>
        </p:spPr>
      </p:pic>
      <p:pic>
        <p:nvPicPr>
          <p:cNvPr id="221" name="Google Shape;221;p15"/>
          <p:cNvPicPr preferRelativeResize="0"/>
          <p:nvPr/>
        </p:nvPicPr>
        <p:blipFill rotWithShape="1">
          <a:blip r:embed="rId4">
            <a:alphaModFix/>
          </a:blip>
          <a:srcRect/>
          <a:stretch/>
        </p:blipFill>
        <p:spPr>
          <a:xfrm>
            <a:off x="2003150" y="594035"/>
            <a:ext cx="5137699" cy="1924226"/>
          </a:xfrm>
          <a:prstGeom prst="rect">
            <a:avLst/>
          </a:prstGeom>
          <a:noFill/>
          <a:ln>
            <a:noFill/>
          </a:ln>
        </p:spPr>
      </p:pic>
      <p:sp>
        <p:nvSpPr>
          <p:cNvPr id="222" name="Google Shape;222;p15"/>
          <p:cNvSpPr txBox="1"/>
          <p:nvPr/>
        </p:nvSpPr>
        <p:spPr>
          <a:xfrm>
            <a:off x="2077349" y="3339124"/>
            <a:ext cx="4989302" cy="1183501"/>
          </a:xfrm>
          <a:prstGeom prst="rect">
            <a:avLst/>
          </a:prstGeom>
          <a:noFill/>
          <a:ln>
            <a:noFill/>
          </a:ln>
        </p:spPr>
        <p:txBody>
          <a:bodyPr spcFirstLastPara="1" wrap="square" lIns="91400" tIns="91400" rIns="91400" bIns="91400" anchor="t" anchorCtr="0">
            <a:normAutofit/>
          </a:bodyPr>
          <a:lstStyle/>
          <a:p>
            <a:pPr marL="0" marR="0" lvl="0" indent="0" algn="ctr" rtl="0">
              <a:lnSpc>
                <a:spcPct val="150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SURNATUREL·LE</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00"/>
              <a:buFont typeface="Roboto"/>
              <a:buNone/>
            </a:pPr>
            <a:r>
              <a:rPr lang="en-US" sz="1000" b="0" i="0" u="none" strike="noStrike" cap="none">
                <a:solidFill>
                  <a:srgbClr val="000000"/>
                </a:solidFill>
                <a:latin typeface="Roboto"/>
                <a:ea typeface="Roboto"/>
                <a:cs typeface="Roboto"/>
                <a:sym typeface="Roboto"/>
              </a:rPr>
              <a:t>Tu t’évades dans des mondes fantastiques à la moindre occasion. Les univers futuristes, les créatures qui défient l’imaginaire et les phénomènes magiques, </a:t>
            </a:r>
            <a:br>
              <a:rPr lang="en-US" sz="1000" b="0" i="0" u="none" strike="noStrike" cap="none">
                <a:solidFill>
                  <a:srgbClr val="000000"/>
                </a:solidFill>
                <a:latin typeface="Roboto"/>
                <a:ea typeface="Roboto"/>
                <a:cs typeface="Roboto"/>
                <a:sym typeface="Roboto"/>
              </a:rPr>
            </a:br>
            <a:r>
              <a:rPr lang="en-US" sz="1000" b="0" i="0" u="none" strike="noStrike" cap="none">
                <a:solidFill>
                  <a:srgbClr val="000000"/>
                </a:solidFill>
                <a:latin typeface="Roboto"/>
                <a:ea typeface="Roboto"/>
                <a:cs typeface="Roboto"/>
                <a:sym typeface="Roboto"/>
              </a:rPr>
              <a:t>c’est en plein ton genre! T’aimes quand la fiction flirte avec les limites de la science, de la technologie ou les frontières du réel…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
        <p:cNvGrpSpPr/>
        <p:nvPr/>
      </p:nvGrpSpPr>
      <p:grpSpPr>
        <a:xfrm>
          <a:off x="0" y="0"/>
          <a:ext cx="0" cy="0"/>
          <a:chOff x="0" y="0"/>
          <a:chExt cx="0" cy="0"/>
        </a:xfrm>
      </p:grpSpPr>
      <p:sp>
        <p:nvSpPr>
          <p:cNvPr id="227" name="Google Shape;227;p16"/>
          <p:cNvSpPr txBox="1"/>
          <p:nvPr/>
        </p:nvSpPr>
        <p:spPr>
          <a:xfrm>
            <a:off x="2003849" y="2248488"/>
            <a:ext cx="5136300" cy="6465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FFFFFF"/>
              </a:buClr>
              <a:buSzPts val="3000"/>
              <a:buFont typeface="Roboto"/>
              <a:buNone/>
            </a:pPr>
            <a:r>
              <a:rPr lang="en-US" sz="3000" b="1" i="0" u="none" strike="noStrike" cap="none">
                <a:solidFill>
                  <a:schemeClr val="lt1"/>
                </a:solidFill>
                <a:latin typeface="Roboto"/>
                <a:ea typeface="Roboto"/>
                <a:cs typeface="Roboto"/>
                <a:sym typeface="Roboto"/>
              </a:rPr>
              <a:t>SUIVRE LE MOUVEMENT</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7"/>
          <p:cNvSpPr/>
          <p:nvPr/>
        </p:nvSpPr>
        <p:spPr>
          <a:xfrm>
            <a:off x="5238474" y="-7301"/>
            <a:ext cx="3905401" cy="5143501"/>
          </a:xfrm>
          <a:prstGeom prst="rect">
            <a:avLst/>
          </a:prstGeom>
          <a:solidFill>
            <a:srgbClr val="1D9F4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7"/>
          <p:cNvSpPr txBox="1"/>
          <p:nvPr/>
        </p:nvSpPr>
        <p:spPr>
          <a:xfrm>
            <a:off x="311699" y="445025"/>
            <a:ext cx="8520600" cy="5541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1D9F4C"/>
              </a:buClr>
              <a:buSzPts val="2400"/>
              <a:buFont typeface="Roboto"/>
              <a:buNone/>
            </a:pPr>
            <a:r>
              <a:rPr lang="en-US" sz="2400" b="1" i="0" u="none" strike="noStrike" cap="none">
                <a:solidFill>
                  <a:schemeClr val="dk1"/>
                </a:solidFill>
                <a:latin typeface="Roboto"/>
                <a:ea typeface="Roboto"/>
                <a:cs typeface="Roboto"/>
                <a:sym typeface="Roboto"/>
              </a:rPr>
              <a:t>SITE WEB</a:t>
            </a:r>
            <a:endParaRPr sz="1400" b="0" i="0" u="none" strike="noStrike" cap="none">
              <a:solidFill>
                <a:schemeClr val="dk1"/>
              </a:solidFill>
              <a:latin typeface="Arial"/>
              <a:ea typeface="Arial"/>
              <a:cs typeface="Arial"/>
              <a:sym typeface="Arial"/>
            </a:endParaRPr>
          </a:p>
        </p:txBody>
      </p:sp>
      <p:pic>
        <p:nvPicPr>
          <p:cNvPr id="234" name="Google Shape;234;p17" descr="Google Shape;223;p29"/>
          <p:cNvPicPr preferRelativeResize="0"/>
          <p:nvPr/>
        </p:nvPicPr>
        <p:blipFill rotWithShape="1">
          <a:blip r:embed="rId3">
            <a:alphaModFix/>
          </a:blip>
          <a:srcRect/>
          <a:stretch/>
        </p:blipFill>
        <p:spPr>
          <a:xfrm rot="892820">
            <a:off x="5408374" y="1070350"/>
            <a:ext cx="1211862" cy="347630"/>
          </a:xfrm>
          <a:prstGeom prst="rect">
            <a:avLst/>
          </a:prstGeom>
          <a:noFill/>
          <a:ln>
            <a:noFill/>
          </a:ln>
        </p:spPr>
      </p:pic>
      <p:sp>
        <p:nvSpPr>
          <p:cNvPr id="235" name="Google Shape;235;p17"/>
          <p:cNvSpPr txBox="1"/>
          <p:nvPr/>
        </p:nvSpPr>
        <p:spPr>
          <a:xfrm>
            <a:off x="311699" y="1237249"/>
            <a:ext cx="3905400" cy="21042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000000"/>
              </a:buClr>
              <a:buSzPts val="1200"/>
              <a:buFont typeface="Roboto Medium"/>
              <a:buNone/>
            </a:pPr>
            <a:r>
              <a:rPr lang="en-US" sz="1200" b="0" i="0" u="none" strike="noStrike" cap="none">
                <a:solidFill>
                  <a:srgbClr val="000000"/>
                </a:solidFill>
                <a:latin typeface="Roboto Medium"/>
                <a:ea typeface="Roboto Medium"/>
                <a:cs typeface="Roboto Medium"/>
                <a:sym typeface="Roboto Medium"/>
              </a:rPr>
              <a:t>Un site web mobile dédié à la campagne À GO, on lit</a:t>
            </a:r>
            <a:r>
              <a:rPr lang="en-US" sz="900" b="0" i="0" u="none" strike="noStrike" cap="none">
                <a:solidFill>
                  <a:srgbClr val="000000"/>
                </a:solidFill>
                <a:latin typeface="Roboto Medium"/>
                <a:ea typeface="Roboto Medium"/>
                <a:cs typeface="Roboto Medium"/>
                <a:sym typeface="Roboto Medium"/>
              </a:rPr>
              <a:t> </a:t>
            </a:r>
            <a:r>
              <a:rPr lang="en-US" sz="1200" b="0" i="0" u="none" strike="noStrike" cap="none">
                <a:solidFill>
                  <a:srgbClr val="000000"/>
                </a:solidFill>
                <a:latin typeface="Roboto Medium"/>
                <a:ea typeface="Roboto Medium"/>
                <a:cs typeface="Roboto Medium"/>
                <a:sym typeface="Roboto Medium"/>
              </a:rPr>
              <a:t>! permet aux jeunes de s’identifier à des styles littéraires et de créer des liens avec ce projet mobilisateur. </a:t>
            </a:r>
            <a:br>
              <a:rPr lang="en-US" sz="1200" b="0" i="0" u="none" strike="noStrike" cap="none">
                <a:solidFill>
                  <a:srgbClr val="000000"/>
                </a:solidFill>
                <a:latin typeface="Roboto Medium"/>
                <a:ea typeface="Roboto Medium"/>
                <a:cs typeface="Roboto Medium"/>
                <a:sym typeface="Roboto Medium"/>
              </a:rPr>
            </a:b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Roboto Medium"/>
              <a:buNone/>
            </a:pPr>
            <a:r>
              <a:rPr lang="en-US" sz="1200" b="0" i="0" u="none" strike="noStrike" cap="none">
                <a:solidFill>
                  <a:srgbClr val="000000"/>
                </a:solidFill>
                <a:latin typeface="Roboto Medium"/>
                <a:ea typeface="Roboto Medium"/>
                <a:cs typeface="Roboto Medium"/>
                <a:sym typeface="Roboto Medium"/>
              </a:rPr>
              <a:t>La plateforme web se renouvelle annuellement </a:t>
            </a:r>
            <a:br>
              <a:rPr lang="en-US" sz="1200" b="0" i="0" u="none" strike="noStrike" cap="none">
                <a:solidFill>
                  <a:srgbClr val="000000"/>
                </a:solidFill>
                <a:latin typeface="Roboto Medium"/>
                <a:ea typeface="Roboto Medium"/>
                <a:cs typeface="Roboto Medium"/>
                <a:sym typeface="Roboto Medium"/>
              </a:rPr>
            </a:br>
            <a:r>
              <a:rPr lang="en-US" sz="1200" b="0" i="0" u="none" strike="noStrike" cap="none">
                <a:solidFill>
                  <a:srgbClr val="000000"/>
                </a:solidFill>
                <a:latin typeface="Roboto Medium"/>
                <a:ea typeface="Roboto Medium"/>
                <a:cs typeface="Roboto Medium"/>
                <a:sym typeface="Roboto Medium"/>
              </a:rPr>
              <a:t>afin d'évoluer avec les jeunes.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1D9F4C"/>
              </a:solidFill>
              <a:latin typeface="Roboto Medium"/>
              <a:ea typeface="Roboto Medium"/>
              <a:cs typeface="Roboto Medium"/>
              <a:sym typeface="Roboto Medium"/>
            </a:endParaRPr>
          </a:p>
          <a:p>
            <a:pPr marL="0" marR="0" lvl="0" indent="0" algn="l" rtl="0">
              <a:lnSpc>
                <a:spcPct val="115000"/>
              </a:lnSpc>
              <a:spcBef>
                <a:spcPts val="0"/>
              </a:spcBef>
              <a:spcAft>
                <a:spcPts val="0"/>
              </a:spcAft>
              <a:buClr>
                <a:srgbClr val="1D9F4C"/>
              </a:buClr>
              <a:buSzPts val="1200"/>
              <a:buFont typeface="Roboto Medium"/>
              <a:buNone/>
            </a:pPr>
            <a:r>
              <a:rPr lang="en-US" sz="1200" b="0" i="0" u="none" strike="noStrike" cap="none">
                <a:solidFill>
                  <a:srgbClr val="1D9F4C"/>
                </a:solidFill>
                <a:latin typeface="Roboto Medium"/>
                <a:ea typeface="Roboto Medium"/>
                <a:cs typeface="Roboto Medium"/>
                <a:sym typeface="Roboto Medium"/>
              </a:rPr>
              <a:t>agol.ca</a:t>
            </a:r>
            <a:endParaRPr sz="1400" b="0" i="0" u="none" strike="noStrike" cap="none">
              <a:solidFill>
                <a:srgbClr val="000000"/>
              </a:solidFill>
              <a:latin typeface="Arial"/>
              <a:ea typeface="Arial"/>
              <a:cs typeface="Arial"/>
              <a:sym typeface="Arial"/>
            </a:endParaRPr>
          </a:p>
        </p:txBody>
      </p:sp>
      <p:pic>
        <p:nvPicPr>
          <p:cNvPr id="236" name="Google Shape;236;p17"/>
          <p:cNvPicPr preferRelativeResize="0"/>
          <p:nvPr/>
        </p:nvPicPr>
        <p:blipFill rotWithShape="1">
          <a:blip r:embed="rId4">
            <a:alphaModFix/>
          </a:blip>
          <a:srcRect/>
          <a:stretch/>
        </p:blipFill>
        <p:spPr>
          <a:xfrm rot="380592">
            <a:off x="3916393" y="906749"/>
            <a:ext cx="2380287" cy="3330003"/>
          </a:xfrm>
          <a:prstGeom prst="rect">
            <a:avLst/>
          </a:prstGeom>
          <a:noFill/>
          <a:ln>
            <a:noFill/>
          </a:ln>
          <a:effectLst>
            <a:outerShdw blurRad="57150" dist="57150" dir="1860000" algn="bl" rotWithShape="0">
              <a:srgbClr val="000000">
                <a:alpha val="49019"/>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8"/>
          <p:cNvSpPr txBox="1"/>
          <p:nvPr/>
        </p:nvSpPr>
        <p:spPr>
          <a:xfrm>
            <a:off x="311699" y="445025"/>
            <a:ext cx="8520600" cy="5541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61D30"/>
              </a:buClr>
              <a:buSzPts val="2400"/>
              <a:buFont typeface="Roboto"/>
              <a:buNone/>
            </a:pPr>
            <a:r>
              <a:rPr lang="en-US" sz="2400" b="1" i="0" u="none" strike="noStrike" cap="none">
                <a:solidFill>
                  <a:schemeClr val="dk1"/>
                </a:solidFill>
                <a:latin typeface="Roboto"/>
                <a:ea typeface="Roboto"/>
                <a:cs typeface="Roboto"/>
                <a:sym typeface="Roboto"/>
              </a:rPr>
              <a:t>RÉSEAUX SOCIAUX</a:t>
            </a:r>
            <a:endParaRPr sz="1400" b="0" i="0" u="none" strike="noStrike" cap="none">
              <a:solidFill>
                <a:schemeClr val="dk1"/>
              </a:solidFill>
              <a:latin typeface="Arial"/>
              <a:ea typeface="Arial"/>
              <a:cs typeface="Arial"/>
              <a:sym typeface="Arial"/>
            </a:endParaRPr>
          </a:p>
        </p:txBody>
      </p:sp>
      <p:sp>
        <p:nvSpPr>
          <p:cNvPr id="242" name="Google Shape;242;p18"/>
          <p:cNvSpPr txBox="1"/>
          <p:nvPr/>
        </p:nvSpPr>
        <p:spPr>
          <a:xfrm>
            <a:off x="311700" y="1237249"/>
            <a:ext cx="3633600" cy="16437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chemeClr val="dk1"/>
              </a:buClr>
              <a:buSzPts val="1200"/>
              <a:buFont typeface="Roboto Medium"/>
              <a:buNone/>
            </a:pPr>
            <a:r>
              <a:rPr lang="en-US" sz="1200" b="0" i="0" u="none" strike="noStrike" cap="none">
                <a:solidFill>
                  <a:schemeClr val="dk1"/>
                </a:solidFill>
                <a:latin typeface="Roboto Medium"/>
                <a:ea typeface="Roboto Medium"/>
                <a:cs typeface="Roboto Medium"/>
                <a:sym typeface="Roboto Medium"/>
              </a:rPr>
              <a:t>Instagram</a:t>
            </a:r>
            <a:r>
              <a:rPr lang="en-US" sz="800" b="0" i="0" u="none" strike="noStrike" cap="none">
                <a:solidFill>
                  <a:schemeClr val="dk1"/>
                </a:solidFill>
                <a:latin typeface="Roboto"/>
                <a:ea typeface="Roboto"/>
                <a:cs typeface="Roboto"/>
                <a:sym typeface="Roboto"/>
              </a:rPr>
              <a:t> </a:t>
            </a:r>
            <a:r>
              <a:rPr lang="en-US" sz="1200" b="0" i="0" u="none" strike="noStrike" cap="none">
                <a:solidFill>
                  <a:schemeClr val="dk1"/>
                </a:solidFill>
                <a:latin typeface="Roboto Medium"/>
                <a:ea typeface="Roboto Medium"/>
                <a:cs typeface="Roboto Medium"/>
                <a:sym typeface="Roboto Medium"/>
              </a:rPr>
              <a:t>:</a:t>
            </a:r>
            <a:r>
              <a:rPr lang="en-US" sz="1200" b="0" i="0" u="none" strike="noStrike" cap="none">
                <a:solidFill>
                  <a:srgbClr val="F61D30"/>
                </a:solidFill>
                <a:latin typeface="Roboto Medium"/>
                <a:ea typeface="Roboto Medium"/>
                <a:cs typeface="Roboto Medium"/>
                <a:sym typeface="Roboto Medium"/>
              </a:rPr>
              <a:t> </a:t>
            </a:r>
            <a:r>
              <a:rPr lang="en-US" sz="1200" b="0" i="0" u="sng" strike="noStrike" cap="none">
                <a:solidFill>
                  <a:srgbClr val="F61D30"/>
                </a:solidFill>
                <a:latin typeface="Roboto Medium"/>
                <a:ea typeface="Roboto Medium"/>
                <a:cs typeface="Roboto Medium"/>
                <a:sym typeface="Roboto Medium"/>
                <a:hlinkClick r:id="rId3">
                  <a:extLst>
                    <a:ext uri="{A12FA001-AC4F-418D-AE19-62706E023703}">
                      <ahyp:hlinkClr xmlns:ahyp="http://schemas.microsoft.com/office/drawing/2018/hyperlinkcolor" val="tx"/>
                    </a:ext>
                  </a:extLst>
                </a:hlinkClick>
              </a:rPr>
              <a:t>@agoonlit </a:t>
            </a:r>
            <a:endParaRPr sz="1200" b="0" i="0" u="none" strike="noStrike" cap="none">
              <a:solidFill>
                <a:srgbClr val="F61D30"/>
              </a:solidFill>
              <a:latin typeface="Roboto Medium"/>
              <a:ea typeface="Roboto Medium"/>
              <a:cs typeface="Roboto Medium"/>
              <a:sym typeface="Roboto Medium"/>
            </a:endParaRPr>
          </a:p>
          <a:p>
            <a:pPr marL="0" marR="0" lvl="0" indent="0" algn="l" rtl="0">
              <a:lnSpc>
                <a:spcPct val="115000"/>
              </a:lnSpc>
              <a:spcBef>
                <a:spcPts val="0"/>
              </a:spcBef>
              <a:spcAft>
                <a:spcPts val="0"/>
              </a:spcAft>
              <a:buClr>
                <a:schemeClr val="dk1"/>
              </a:buClr>
              <a:buSzPts val="1200"/>
              <a:buFont typeface="Roboto Medium"/>
              <a:buNone/>
            </a:pPr>
            <a:endParaRPr sz="1200" b="0" i="0" u="none" strike="noStrike" cap="none">
              <a:solidFill>
                <a:srgbClr val="000000"/>
              </a:solidFill>
              <a:latin typeface="Roboto Medium"/>
              <a:ea typeface="Roboto Medium"/>
              <a:cs typeface="Roboto Medium"/>
              <a:sym typeface="Roboto Medium"/>
            </a:endParaRPr>
          </a:p>
          <a:p>
            <a:pPr marL="0" marR="0" lvl="0" indent="0" algn="l" rtl="0">
              <a:lnSpc>
                <a:spcPct val="115000"/>
              </a:lnSpc>
              <a:spcBef>
                <a:spcPts val="0"/>
              </a:spcBef>
              <a:spcAft>
                <a:spcPts val="0"/>
              </a:spcAft>
              <a:buClr>
                <a:srgbClr val="000000"/>
              </a:buClr>
              <a:buSzPts val="1200"/>
              <a:buFont typeface="Roboto Medium"/>
              <a:buNone/>
            </a:pPr>
            <a:r>
              <a:rPr lang="en-US" sz="1200" b="0" i="0" u="none" strike="noStrike" cap="none">
                <a:solidFill>
                  <a:srgbClr val="000000"/>
                </a:solidFill>
                <a:latin typeface="Roboto Medium"/>
                <a:ea typeface="Roboto Medium"/>
                <a:cs typeface="Roboto Medium"/>
                <a:sym typeface="Roboto Medium"/>
              </a:rPr>
              <a:t>Facebook</a:t>
            </a:r>
            <a:r>
              <a:rPr lang="en-US" sz="800" b="0" i="0" u="none" strike="noStrike" cap="none">
                <a:solidFill>
                  <a:srgbClr val="000000"/>
                </a:solidFill>
                <a:latin typeface="Roboto"/>
                <a:ea typeface="Roboto"/>
                <a:cs typeface="Roboto"/>
                <a:sym typeface="Roboto"/>
              </a:rPr>
              <a:t> </a:t>
            </a:r>
            <a:r>
              <a:rPr lang="en-US" sz="1200" b="0" i="0" u="none" strike="noStrike" cap="none">
                <a:solidFill>
                  <a:srgbClr val="000000"/>
                </a:solidFill>
                <a:latin typeface="Roboto Medium"/>
                <a:ea typeface="Roboto Medium"/>
                <a:cs typeface="Roboto Medium"/>
                <a:sym typeface="Roboto Medium"/>
              </a:rPr>
              <a:t>:</a:t>
            </a:r>
            <a:r>
              <a:rPr lang="en-US" sz="1200" b="0" i="0" u="none" strike="noStrike" cap="none">
                <a:solidFill>
                  <a:srgbClr val="F61D30"/>
                </a:solidFill>
                <a:latin typeface="Roboto Medium"/>
                <a:ea typeface="Roboto Medium"/>
                <a:cs typeface="Roboto Medium"/>
                <a:sym typeface="Roboto Medium"/>
              </a:rPr>
              <a:t> </a:t>
            </a:r>
            <a:r>
              <a:rPr lang="en-US" sz="1200" b="0" i="0" u="sng" strike="noStrike" cap="none">
                <a:solidFill>
                  <a:srgbClr val="F61D30"/>
                </a:solidFill>
                <a:latin typeface="Roboto Medium"/>
                <a:ea typeface="Roboto Medium"/>
                <a:cs typeface="Roboto Medium"/>
                <a:sym typeface="Roboto Medium"/>
                <a:hlinkClick r:id="rId4">
                  <a:extLst>
                    <a:ext uri="{A12FA001-AC4F-418D-AE19-62706E023703}">
                      <ahyp:hlinkClr xmlns:ahyp="http://schemas.microsoft.com/office/drawing/2018/hyperlinkcolor" val="tx"/>
                    </a:ext>
                  </a:extLst>
                </a:hlinkClick>
              </a:rPr>
              <a:t>@AGOonlit</a:t>
            </a:r>
            <a:r>
              <a:rPr lang="en-US" sz="1200" b="0" i="0" u="none" strike="noStrike" cap="none">
                <a:solidFill>
                  <a:srgbClr val="F61D30"/>
                </a:solidFill>
                <a:latin typeface="Roboto Medium"/>
                <a:ea typeface="Roboto Medium"/>
                <a:cs typeface="Roboto Medium"/>
                <a:sym typeface="Roboto Medium"/>
              </a:rPr>
              <a:t> </a:t>
            </a:r>
            <a:endParaRPr sz="1400" b="0" i="0" u="none" strike="noStrike" cap="none">
              <a:solidFill>
                <a:srgbClr val="F61D3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Roboto Medium"/>
              <a:buNone/>
            </a:pPr>
            <a:r>
              <a:rPr lang="en-US" sz="1200" b="0" i="0" u="none" strike="noStrike" cap="none">
                <a:solidFill>
                  <a:srgbClr val="000000"/>
                </a:solidFill>
                <a:latin typeface="Roboto Medium"/>
                <a:ea typeface="Roboto Medium"/>
                <a:cs typeface="Roboto Medium"/>
                <a:sym typeface="Roboto Medium"/>
              </a:rPr>
              <a:t>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Roboto Medium"/>
              <a:buNone/>
            </a:pPr>
            <a:r>
              <a:rPr lang="en-US" sz="1200" b="0" i="0" u="none" strike="noStrike" cap="none">
                <a:solidFill>
                  <a:srgbClr val="000000"/>
                </a:solidFill>
                <a:latin typeface="Roboto Medium"/>
                <a:ea typeface="Roboto Medium"/>
                <a:cs typeface="Roboto Medium"/>
                <a:sym typeface="Roboto Medium"/>
              </a:rPr>
              <a:t>Instagram</a:t>
            </a:r>
            <a:r>
              <a:rPr lang="en-US" sz="800" b="0" i="0" u="none" strike="noStrike" cap="none">
                <a:solidFill>
                  <a:srgbClr val="000000"/>
                </a:solidFill>
                <a:latin typeface="Roboto"/>
                <a:ea typeface="Roboto"/>
                <a:cs typeface="Roboto"/>
                <a:sym typeface="Roboto"/>
              </a:rPr>
              <a:t> </a:t>
            </a:r>
            <a:r>
              <a:rPr lang="en-US" sz="1200" b="0" i="0" u="none" strike="noStrike" cap="none">
                <a:solidFill>
                  <a:srgbClr val="000000"/>
                </a:solidFill>
                <a:latin typeface="Roboto Medium"/>
                <a:ea typeface="Roboto Medium"/>
                <a:cs typeface="Roboto Medium"/>
                <a:sym typeface="Roboto Medium"/>
              </a:rPr>
              <a:t>: </a:t>
            </a:r>
            <a:r>
              <a:rPr lang="en-US" sz="1200" b="0" i="0" u="sng" strike="noStrike" cap="none">
                <a:solidFill>
                  <a:srgbClr val="FF0000"/>
                </a:solidFill>
                <a:latin typeface="Roboto Medium"/>
                <a:ea typeface="Roboto Medium"/>
                <a:cs typeface="Roboto Medium"/>
                <a:sym typeface="Roboto Medium"/>
                <a:hlinkClick r:id="rId5">
                  <a:extLst>
                    <a:ext uri="{A12FA001-AC4F-418D-AE19-62706E023703}">
                      <ahyp:hlinkClr xmlns:ahyp="http://schemas.microsoft.com/office/drawing/2018/hyperlinkcolor" val="tx"/>
                    </a:ext>
                  </a:extLst>
                </a:hlinkClick>
              </a:rPr>
              <a:t>@agoonlit </a:t>
            </a:r>
            <a:endParaRPr sz="1400" b="0" i="0" u="sng" strike="noStrike" cap="none">
              <a:solidFill>
                <a:srgbClr val="FF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Roboto Medium"/>
              <a:ea typeface="Roboto Medium"/>
              <a:cs typeface="Roboto Medium"/>
              <a:sym typeface="Roboto Medium"/>
            </a:endParaRPr>
          </a:p>
          <a:p>
            <a:pPr marL="0" marR="0" lvl="0" indent="0" algn="l" rtl="0">
              <a:lnSpc>
                <a:spcPct val="115000"/>
              </a:lnSpc>
              <a:spcBef>
                <a:spcPts val="0"/>
              </a:spcBef>
              <a:spcAft>
                <a:spcPts val="0"/>
              </a:spcAft>
              <a:buClr>
                <a:schemeClr val="accent5"/>
              </a:buClr>
              <a:buSzPts val="1200"/>
              <a:buFont typeface="Roboto Medium"/>
              <a:buNone/>
            </a:pPr>
            <a:r>
              <a:rPr lang="en-US" sz="1200" b="0" i="0" u="none" strike="noStrike" cap="none">
                <a:solidFill>
                  <a:srgbClr val="000000"/>
                </a:solidFill>
                <a:latin typeface="Roboto Medium"/>
                <a:ea typeface="Roboto Medium"/>
                <a:cs typeface="Roboto Medium"/>
                <a:sym typeface="Roboto Medium"/>
              </a:rPr>
              <a:t>Youtube : </a:t>
            </a:r>
            <a:r>
              <a:rPr lang="en-US" sz="1200" b="0" i="0" u="sng" strike="noStrike" cap="none">
                <a:solidFill>
                  <a:srgbClr val="F61D30"/>
                </a:solidFill>
                <a:latin typeface="Roboto Medium"/>
                <a:ea typeface="Roboto Medium"/>
                <a:cs typeface="Roboto Medium"/>
                <a:sym typeface="Roboto Medium"/>
                <a:hlinkClick r:id="rId6">
                  <a:extLst>
                    <a:ext uri="{A12FA001-AC4F-418D-AE19-62706E023703}">
                      <ahyp:hlinkClr xmlns:ahyp="http://schemas.microsoft.com/office/drawing/2018/hyperlinkcolor" val="tx"/>
                    </a:ext>
                  </a:extLst>
                </a:hlinkClick>
              </a:rPr>
              <a:t>À GO, on lit!</a:t>
            </a:r>
            <a:endParaRPr sz="1400" b="0" i="0" u="none" strike="noStrike" cap="none">
              <a:solidFill>
                <a:srgbClr val="000000"/>
              </a:solidFill>
              <a:latin typeface="Arial"/>
              <a:ea typeface="Arial"/>
              <a:cs typeface="Arial"/>
              <a:sym typeface="Arial"/>
            </a:endParaRPr>
          </a:p>
        </p:txBody>
      </p:sp>
      <p:sp>
        <p:nvSpPr>
          <p:cNvPr id="243" name="Google Shape;243;p18"/>
          <p:cNvSpPr/>
          <p:nvPr/>
        </p:nvSpPr>
        <p:spPr>
          <a:xfrm>
            <a:off x="5238474" y="-7301"/>
            <a:ext cx="3905401" cy="5143501"/>
          </a:xfrm>
          <a:prstGeom prst="rect">
            <a:avLst/>
          </a:prstGeom>
          <a:solidFill>
            <a:srgbClr val="F61D3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4" name="Google Shape;244;p18" descr="Google Shape;232;p30"/>
          <p:cNvPicPr preferRelativeResize="0"/>
          <p:nvPr/>
        </p:nvPicPr>
        <p:blipFill rotWithShape="1">
          <a:blip r:embed="rId7">
            <a:alphaModFix/>
          </a:blip>
          <a:srcRect/>
          <a:stretch/>
        </p:blipFill>
        <p:spPr>
          <a:xfrm rot="3467280">
            <a:off x="640889" y="3877571"/>
            <a:ext cx="2323950" cy="2060709"/>
          </a:xfrm>
          <a:prstGeom prst="rect">
            <a:avLst/>
          </a:prstGeom>
          <a:noFill/>
          <a:ln>
            <a:noFill/>
          </a:ln>
        </p:spPr>
      </p:pic>
      <p:pic>
        <p:nvPicPr>
          <p:cNvPr id="245" name="Google Shape;245;p18" descr="Google Shape;233;p30"/>
          <p:cNvPicPr preferRelativeResize="0"/>
          <p:nvPr/>
        </p:nvPicPr>
        <p:blipFill rotWithShape="1">
          <a:blip r:embed="rId8">
            <a:alphaModFix/>
          </a:blip>
          <a:srcRect/>
          <a:stretch/>
        </p:blipFill>
        <p:spPr>
          <a:xfrm rot="838154">
            <a:off x="1964562" y="3432250"/>
            <a:ext cx="572701" cy="572701"/>
          </a:xfrm>
          <a:prstGeom prst="rect">
            <a:avLst/>
          </a:prstGeom>
          <a:noFill/>
          <a:ln>
            <a:noFill/>
          </a:ln>
        </p:spPr>
      </p:pic>
      <p:pic>
        <p:nvPicPr>
          <p:cNvPr id="246" name="Google Shape;246;p18"/>
          <p:cNvPicPr preferRelativeResize="0"/>
          <p:nvPr/>
        </p:nvPicPr>
        <p:blipFill rotWithShape="1">
          <a:blip r:embed="rId9">
            <a:alphaModFix/>
          </a:blip>
          <a:srcRect/>
          <a:stretch/>
        </p:blipFill>
        <p:spPr>
          <a:xfrm rot="735009">
            <a:off x="3920171" y="1566871"/>
            <a:ext cx="2235382" cy="2235382"/>
          </a:xfrm>
          <a:prstGeom prst="rect">
            <a:avLst/>
          </a:prstGeom>
          <a:noFill/>
          <a:ln>
            <a:noFill/>
          </a:ln>
          <a:effectLst>
            <a:outerShdw blurRad="57150" dist="47625" dir="540000" algn="bl" rotWithShape="0">
              <a:srgbClr val="000000">
                <a:alpha val="49019"/>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9"/>
          <p:cNvSpPr txBox="1"/>
          <p:nvPr/>
        </p:nvSpPr>
        <p:spPr>
          <a:xfrm>
            <a:off x="311699" y="445025"/>
            <a:ext cx="8520600" cy="5541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E8B244"/>
              </a:buClr>
              <a:buSzPts val="2400"/>
              <a:buFont typeface="Roboto"/>
              <a:buNone/>
            </a:pPr>
            <a:r>
              <a:rPr lang="en-US" sz="2400" b="1" i="0" u="none" strike="noStrike" cap="none">
                <a:solidFill>
                  <a:schemeClr val="dk1"/>
                </a:solidFill>
                <a:latin typeface="Roboto"/>
                <a:ea typeface="Roboto"/>
                <a:cs typeface="Roboto"/>
                <a:sym typeface="Roboto"/>
              </a:rPr>
              <a:t>VIDÉOS</a:t>
            </a:r>
            <a:endParaRPr sz="1400" b="0" i="0" u="none" strike="noStrike" cap="none">
              <a:solidFill>
                <a:schemeClr val="dk1"/>
              </a:solidFill>
              <a:latin typeface="Arial"/>
              <a:ea typeface="Arial"/>
              <a:cs typeface="Arial"/>
              <a:sym typeface="Arial"/>
            </a:endParaRPr>
          </a:p>
        </p:txBody>
      </p:sp>
      <p:sp>
        <p:nvSpPr>
          <p:cNvPr id="252" name="Google Shape;252;p19"/>
          <p:cNvSpPr txBox="1"/>
          <p:nvPr/>
        </p:nvSpPr>
        <p:spPr>
          <a:xfrm>
            <a:off x="311700" y="1237249"/>
            <a:ext cx="3633600" cy="1101061"/>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000000"/>
              </a:buClr>
              <a:buSzPts val="1200"/>
              <a:buFont typeface="Roboto Medium"/>
              <a:buNone/>
            </a:pPr>
            <a:r>
              <a:rPr lang="en-US" sz="1200" b="0" i="0" u="none" strike="noStrike" cap="none">
                <a:solidFill>
                  <a:srgbClr val="000000"/>
                </a:solidFill>
                <a:latin typeface="Roboto Medium"/>
                <a:ea typeface="Roboto Medium"/>
                <a:cs typeface="Roboto Medium"/>
                <a:sym typeface="Roboto Medium"/>
              </a:rPr>
              <a:t>La lecture, ça se regarde aussi!</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000"/>
              </a:spcBef>
              <a:spcAft>
                <a:spcPts val="0"/>
              </a:spcAft>
              <a:buClr>
                <a:srgbClr val="000000"/>
              </a:buClr>
              <a:buSzPts val="1200"/>
              <a:buFont typeface="Roboto Medium"/>
              <a:buNone/>
            </a:pPr>
            <a:r>
              <a:rPr lang="en-US" sz="1200" b="0" i="0" u="none" strike="noStrike" cap="none">
                <a:solidFill>
                  <a:srgbClr val="000000"/>
                </a:solidFill>
                <a:latin typeface="Roboto Medium"/>
                <a:ea typeface="Roboto Medium"/>
                <a:cs typeface="Roboto Medium"/>
                <a:sym typeface="Roboto Medium"/>
              </a:rPr>
              <a:t>Une section vidéo a été ajoutée au site agol.ca pour vous donner tous les extraits les plus croustillants de nos capsules.</a:t>
            </a:r>
            <a:endParaRPr sz="1400" b="0" i="0" u="none" strike="noStrike" cap="none">
              <a:solidFill>
                <a:srgbClr val="000000"/>
              </a:solidFill>
              <a:latin typeface="Arial"/>
              <a:ea typeface="Arial"/>
              <a:cs typeface="Arial"/>
              <a:sym typeface="Arial"/>
            </a:endParaRPr>
          </a:p>
        </p:txBody>
      </p:sp>
      <p:sp>
        <p:nvSpPr>
          <p:cNvPr id="253" name="Google Shape;253;p19"/>
          <p:cNvSpPr/>
          <p:nvPr/>
        </p:nvSpPr>
        <p:spPr>
          <a:xfrm>
            <a:off x="5238474" y="-7301"/>
            <a:ext cx="3905401" cy="5143501"/>
          </a:xfrm>
          <a:prstGeom prst="rect">
            <a:avLst/>
          </a:prstGeom>
          <a:solidFill>
            <a:srgbClr val="E8B24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4" name="Google Shape;254;p19" descr="Google Shape;242;p31"/>
          <p:cNvPicPr preferRelativeResize="0"/>
          <p:nvPr/>
        </p:nvPicPr>
        <p:blipFill rotWithShape="1">
          <a:blip r:embed="rId3">
            <a:alphaModFix/>
          </a:blip>
          <a:srcRect/>
          <a:stretch/>
        </p:blipFill>
        <p:spPr>
          <a:xfrm rot="3467280">
            <a:off x="640889" y="3877571"/>
            <a:ext cx="2323951" cy="2060709"/>
          </a:xfrm>
          <a:prstGeom prst="rect">
            <a:avLst/>
          </a:prstGeom>
          <a:noFill/>
          <a:ln>
            <a:noFill/>
          </a:ln>
        </p:spPr>
      </p:pic>
      <p:pic>
        <p:nvPicPr>
          <p:cNvPr id="255" name="Google Shape;255;p19" descr="Google Shape;243;p31"/>
          <p:cNvPicPr preferRelativeResize="0"/>
          <p:nvPr/>
        </p:nvPicPr>
        <p:blipFill rotWithShape="1">
          <a:blip r:embed="rId4">
            <a:alphaModFix/>
          </a:blip>
          <a:srcRect/>
          <a:stretch/>
        </p:blipFill>
        <p:spPr>
          <a:xfrm rot="838154">
            <a:off x="1964562" y="3432250"/>
            <a:ext cx="572701" cy="572701"/>
          </a:xfrm>
          <a:prstGeom prst="rect">
            <a:avLst/>
          </a:prstGeom>
          <a:noFill/>
          <a:ln>
            <a:noFill/>
          </a:ln>
        </p:spPr>
      </p:pic>
      <p:pic>
        <p:nvPicPr>
          <p:cNvPr id="256" name="Google Shape;256;p19" descr="Google Shape;245;p31"/>
          <p:cNvPicPr preferRelativeResize="0"/>
          <p:nvPr/>
        </p:nvPicPr>
        <p:blipFill rotWithShape="1">
          <a:blip r:embed="rId5">
            <a:alphaModFix/>
          </a:blip>
          <a:srcRect/>
          <a:stretch/>
        </p:blipFill>
        <p:spPr>
          <a:xfrm rot="-722449">
            <a:off x="3853174" y="1022588"/>
            <a:ext cx="1211862" cy="347630"/>
          </a:xfrm>
          <a:prstGeom prst="rect">
            <a:avLst/>
          </a:prstGeom>
          <a:noFill/>
          <a:ln>
            <a:noFill/>
          </a:ln>
        </p:spPr>
      </p:pic>
      <p:pic>
        <p:nvPicPr>
          <p:cNvPr id="257" name="Google Shape;257;p19"/>
          <p:cNvPicPr preferRelativeResize="0"/>
          <p:nvPr/>
        </p:nvPicPr>
        <p:blipFill rotWithShape="1">
          <a:blip r:embed="rId6">
            <a:alphaModFix/>
          </a:blip>
          <a:srcRect/>
          <a:stretch/>
        </p:blipFill>
        <p:spPr>
          <a:xfrm rot="380592">
            <a:off x="3916393" y="906749"/>
            <a:ext cx="2380287" cy="3330003"/>
          </a:xfrm>
          <a:prstGeom prst="rect">
            <a:avLst/>
          </a:prstGeom>
          <a:noFill/>
          <a:ln>
            <a:noFill/>
          </a:ln>
          <a:effectLst>
            <a:outerShdw blurRad="57150" dist="57150" dir="1860000" algn="bl" rotWithShape="0">
              <a:srgbClr val="000000">
                <a:alpha val="49019"/>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0"/>
          <p:cNvSpPr txBox="1"/>
          <p:nvPr/>
        </p:nvSpPr>
        <p:spPr>
          <a:xfrm>
            <a:off x="311699" y="445025"/>
            <a:ext cx="8520600" cy="5541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C6147"/>
              </a:buClr>
              <a:buSzPts val="2400"/>
              <a:buFont typeface="Roboto"/>
              <a:buNone/>
            </a:pPr>
            <a:r>
              <a:rPr lang="en-US" sz="2400" b="1" i="0" u="none" strike="noStrike" cap="none">
                <a:solidFill>
                  <a:schemeClr val="dk1"/>
                </a:solidFill>
                <a:latin typeface="Roboto"/>
                <a:ea typeface="Roboto"/>
                <a:cs typeface="Roboto"/>
                <a:sym typeface="Roboto"/>
              </a:rPr>
              <a:t>RESSOURCES</a:t>
            </a:r>
            <a:endParaRPr sz="1400" b="0" i="0" u="none" strike="noStrike" cap="none">
              <a:solidFill>
                <a:schemeClr val="dk1"/>
              </a:solidFill>
              <a:latin typeface="Arial"/>
              <a:ea typeface="Arial"/>
              <a:cs typeface="Arial"/>
              <a:sym typeface="Arial"/>
            </a:endParaRPr>
          </a:p>
        </p:txBody>
      </p:sp>
      <p:sp>
        <p:nvSpPr>
          <p:cNvPr id="263" name="Google Shape;263;p20"/>
          <p:cNvSpPr txBox="1"/>
          <p:nvPr/>
        </p:nvSpPr>
        <p:spPr>
          <a:xfrm>
            <a:off x="311700" y="1131999"/>
            <a:ext cx="3633600" cy="11349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Tu ne trouves pas ce qu’il te faut?</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000"/>
              </a:spcBef>
              <a:spcAft>
                <a:spcPts val="0"/>
              </a:spcAft>
              <a:buClr>
                <a:srgbClr val="000000"/>
              </a:buClr>
              <a:buSzPts val="1200"/>
              <a:buFont typeface="Roboto"/>
              <a:buNone/>
            </a:pPr>
            <a:r>
              <a:rPr lang="en-US" sz="1200" b="0" i="0" u="none" strike="noStrike" cap="none">
                <a:solidFill>
                  <a:srgbClr val="000000"/>
                </a:solidFill>
                <a:latin typeface="Roboto"/>
                <a:ea typeface="Roboto"/>
                <a:cs typeface="Roboto"/>
                <a:sym typeface="Roboto"/>
              </a:rPr>
              <a:t>Une section de ressources a été ajoutée au site agol.ca pour vous donner tous les outils nécessaires pour joindre le mouvement.</a:t>
            </a:r>
            <a:endParaRPr sz="1400" b="0" i="0" u="none" strike="noStrike" cap="none">
              <a:solidFill>
                <a:srgbClr val="000000"/>
              </a:solidFill>
              <a:latin typeface="Arial"/>
              <a:ea typeface="Arial"/>
              <a:cs typeface="Arial"/>
              <a:sym typeface="Arial"/>
            </a:endParaRPr>
          </a:p>
        </p:txBody>
      </p:sp>
      <p:sp>
        <p:nvSpPr>
          <p:cNvPr id="264" name="Google Shape;264;p20"/>
          <p:cNvSpPr/>
          <p:nvPr/>
        </p:nvSpPr>
        <p:spPr>
          <a:xfrm>
            <a:off x="5238474" y="-7301"/>
            <a:ext cx="3905401" cy="514350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5" name="Google Shape;265;p20" descr="Google Shape;254;p32"/>
          <p:cNvPicPr preferRelativeResize="0"/>
          <p:nvPr/>
        </p:nvPicPr>
        <p:blipFill rotWithShape="1">
          <a:blip r:embed="rId3">
            <a:alphaModFix/>
          </a:blip>
          <a:srcRect/>
          <a:stretch/>
        </p:blipFill>
        <p:spPr>
          <a:xfrm rot="3467280">
            <a:off x="640889" y="3877571"/>
            <a:ext cx="2323950" cy="2060709"/>
          </a:xfrm>
          <a:prstGeom prst="rect">
            <a:avLst/>
          </a:prstGeom>
          <a:noFill/>
          <a:ln>
            <a:noFill/>
          </a:ln>
        </p:spPr>
      </p:pic>
      <p:pic>
        <p:nvPicPr>
          <p:cNvPr id="266" name="Google Shape;266;p20" descr="Google Shape;255;p32"/>
          <p:cNvPicPr preferRelativeResize="0"/>
          <p:nvPr/>
        </p:nvPicPr>
        <p:blipFill rotWithShape="1">
          <a:blip r:embed="rId4">
            <a:alphaModFix/>
          </a:blip>
          <a:srcRect/>
          <a:stretch/>
        </p:blipFill>
        <p:spPr>
          <a:xfrm rot="838154">
            <a:off x="1964562" y="3432250"/>
            <a:ext cx="572701" cy="572701"/>
          </a:xfrm>
          <a:prstGeom prst="rect">
            <a:avLst/>
          </a:prstGeom>
          <a:noFill/>
          <a:ln>
            <a:noFill/>
          </a:ln>
        </p:spPr>
      </p:pic>
      <p:pic>
        <p:nvPicPr>
          <p:cNvPr id="267" name="Google Shape;267;p20"/>
          <p:cNvPicPr preferRelativeResize="0"/>
          <p:nvPr/>
        </p:nvPicPr>
        <p:blipFill rotWithShape="1">
          <a:blip r:embed="rId5">
            <a:alphaModFix/>
          </a:blip>
          <a:srcRect/>
          <a:stretch/>
        </p:blipFill>
        <p:spPr>
          <a:xfrm>
            <a:off x="2900500" y="59200"/>
            <a:ext cx="5143501" cy="5143501"/>
          </a:xfrm>
          <a:prstGeom prst="rect">
            <a:avLst/>
          </a:prstGeom>
          <a:noFill/>
          <a:ln>
            <a:noFill/>
          </a:ln>
        </p:spPr>
      </p:pic>
      <p:pic>
        <p:nvPicPr>
          <p:cNvPr id="268" name="Google Shape;268;p20" descr="Google Shape;256;p32"/>
          <p:cNvPicPr preferRelativeResize="0"/>
          <p:nvPr/>
        </p:nvPicPr>
        <p:blipFill rotWithShape="1">
          <a:blip r:embed="rId6">
            <a:alphaModFix/>
          </a:blip>
          <a:srcRect/>
          <a:stretch/>
        </p:blipFill>
        <p:spPr>
          <a:xfrm rot="983170">
            <a:off x="6208974" y="1669024"/>
            <a:ext cx="451025" cy="661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2"/>
          <p:cNvSpPr txBox="1"/>
          <p:nvPr/>
        </p:nvSpPr>
        <p:spPr>
          <a:xfrm>
            <a:off x="311699" y="371949"/>
            <a:ext cx="8520602" cy="572702"/>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000000"/>
              </a:buClr>
              <a:buSzPts val="2400"/>
              <a:buFont typeface="Roboto"/>
              <a:buNone/>
            </a:pPr>
            <a:r>
              <a:rPr lang="en-US" sz="2400" b="1" i="0" u="none" strike="noStrike" cap="none">
                <a:solidFill>
                  <a:srgbClr val="000000"/>
                </a:solidFill>
                <a:latin typeface="Roboto"/>
                <a:ea typeface="Roboto"/>
                <a:cs typeface="Roboto"/>
                <a:sym typeface="Roboto"/>
              </a:rPr>
              <a:t>MATÉRIEL</a:t>
            </a:r>
            <a:endParaRPr sz="1400" b="0" i="0" u="none" strike="noStrike" cap="none">
              <a:solidFill>
                <a:srgbClr val="000000"/>
              </a:solidFill>
              <a:latin typeface="Arial"/>
              <a:ea typeface="Arial"/>
              <a:cs typeface="Arial"/>
              <a:sym typeface="Arial"/>
            </a:endParaRPr>
          </a:p>
        </p:txBody>
      </p:sp>
      <p:sp>
        <p:nvSpPr>
          <p:cNvPr id="86" name="Google Shape;86;p2"/>
          <p:cNvSpPr txBox="1"/>
          <p:nvPr/>
        </p:nvSpPr>
        <p:spPr>
          <a:xfrm>
            <a:off x="4791174" y="1082937"/>
            <a:ext cx="3000002" cy="360651"/>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Police</a:t>
            </a:r>
            <a:endParaRPr sz="1400" b="0" i="0" u="none" strike="noStrike" cap="none">
              <a:solidFill>
                <a:srgbClr val="000000"/>
              </a:solidFill>
              <a:latin typeface="Arial"/>
              <a:ea typeface="Arial"/>
              <a:cs typeface="Arial"/>
              <a:sym typeface="Arial"/>
            </a:endParaRPr>
          </a:p>
        </p:txBody>
      </p:sp>
      <p:sp>
        <p:nvSpPr>
          <p:cNvPr id="87" name="Google Shape;87;p2"/>
          <p:cNvSpPr txBox="1"/>
          <p:nvPr/>
        </p:nvSpPr>
        <p:spPr>
          <a:xfrm>
            <a:off x="4791174" y="1452237"/>
            <a:ext cx="3000002" cy="2411066"/>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000000"/>
              </a:buClr>
              <a:buSzPts val="1000"/>
              <a:buFont typeface="Roboto"/>
              <a:buNone/>
            </a:pPr>
            <a:r>
              <a:rPr lang="en-US" sz="1000" b="0" i="0" u="none" strike="noStrike" cap="none">
                <a:solidFill>
                  <a:srgbClr val="000000"/>
                </a:solidFill>
                <a:latin typeface="Roboto"/>
                <a:ea typeface="Roboto"/>
                <a:cs typeface="Roboto"/>
                <a:sym typeface="Roboto"/>
              </a:rPr>
              <a:t>Roboto - Normal</a:t>
            </a:r>
            <a:br>
              <a:rPr lang="en-US" sz="1000" b="0" i="0" u="none" strike="noStrike" cap="none">
                <a:solidFill>
                  <a:srgbClr val="000000"/>
                </a:solidFill>
                <a:latin typeface="Roboto"/>
                <a:ea typeface="Roboto"/>
                <a:cs typeface="Roboto"/>
                <a:sym typeface="Roboto"/>
              </a:rPr>
            </a:br>
            <a:r>
              <a:rPr lang="en-US" sz="1000" b="0" i="0" u="none" strike="noStrike" cap="none">
                <a:solidFill>
                  <a:srgbClr val="000000"/>
                </a:solidFill>
                <a:latin typeface="Roboto"/>
                <a:ea typeface="Roboto"/>
                <a:cs typeface="Roboto"/>
                <a:sym typeface="Roboto"/>
              </a:rPr>
              <a:t>ABCDEFGHIJKLMNOPQRSTUVWXYZ</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Roboto"/>
              <a:buNone/>
            </a:pPr>
            <a:r>
              <a:rPr lang="en-US" sz="1000" b="0" i="0" u="none" strike="noStrike" cap="none">
                <a:solidFill>
                  <a:srgbClr val="000000"/>
                </a:solidFill>
                <a:latin typeface="Roboto"/>
                <a:ea typeface="Roboto"/>
                <a:cs typeface="Roboto"/>
                <a:sym typeface="Roboto"/>
              </a:rPr>
              <a:t>abcdefghijklmnopqrstuvwxyz</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Roboto"/>
              <a:buNone/>
            </a:pPr>
            <a:r>
              <a:rPr lang="en-US" sz="1000" b="0" i="0" u="none" strike="noStrike" cap="none">
                <a:solidFill>
                  <a:srgbClr val="000000"/>
                </a:solidFill>
                <a:latin typeface="Roboto"/>
                <a:ea typeface="Roboto"/>
                <a:cs typeface="Roboto"/>
                <a:sym typeface="Roboto"/>
              </a:rPr>
              <a:t>0123456789</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Roboto Medium"/>
              <a:buNone/>
            </a:pPr>
            <a:r>
              <a:rPr lang="en-US" sz="1000" b="0" i="0" u="none" strike="noStrike" cap="none">
                <a:solidFill>
                  <a:srgbClr val="000000"/>
                </a:solidFill>
                <a:latin typeface="Roboto Medium"/>
                <a:ea typeface="Roboto Medium"/>
                <a:cs typeface="Roboto Medium"/>
                <a:sym typeface="Roboto Medium"/>
              </a:rPr>
              <a:t>Roboto - Moyen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Roboto Medium"/>
              <a:buNone/>
            </a:pPr>
            <a:r>
              <a:rPr lang="en-US" sz="1000" b="0" i="0" u="none" strike="noStrike" cap="none">
                <a:solidFill>
                  <a:srgbClr val="000000"/>
                </a:solidFill>
                <a:latin typeface="Roboto Medium"/>
                <a:ea typeface="Roboto Medium"/>
                <a:cs typeface="Roboto Medium"/>
                <a:sym typeface="Roboto Medium"/>
              </a:rPr>
              <a:t>ABCDEFGHIJKLMNOPQRSTUVWXYZ</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Roboto Medium"/>
              <a:buNone/>
            </a:pPr>
            <a:r>
              <a:rPr lang="en-US" sz="1000" b="0" i="0" u="none" strike="noStrike" cap="none">
                <a:solidFill>
                  <a:srgbClr val="000000"/>
                </a:solidFill>
                <a:latin typeface="Roboto Medium"/>
                <a:ea typeface="Roboto Medium"/>
                <a:cs typeface="Roboto Medium"/>
                <a:sym typeface="Roboto Medium"/>
              </a:rPr>
              <a:t>abcdefghijklmnopqrstuvwxyz</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Roboto Medium"/>
              <a:buNone/>
            </a:pPr>
            <a:r>
              <a:rPr lang="en-US" sz="1000" b="0" i="0" u="none" strike="noStrike" cap="none">
                <a:solidFill>
                  <a:srgbClr val="000000"/>
                </a:solidFill>
                <a:latin typeface="Roboto Medium"/>
                <a:ea typeface="Roboto Medium"/>
                <a:cs typeface="Roboto Medium"/>
                <a:sym typeface="Roboto Medium"/>
              </a:rPr>
              <a:t>0123456789</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000"/>
              <a:buFont typeface="Roboto"/>
              <a:buNone/>
            </a:pPr>
            <a:r>
              <a:rPr lang="en-US" sz="1000" b="1" i="0" u="none" strike="noStrike" cap="none">
                <a:solidFill>
                  <a:srgbClr val="000000"/>
                </a:solidFill>
                <a:latin typeface="Roboto"/>
                <a:ea typeface="Roboto"/>
                <a:cs typeface="Roboto"/>
                <a:sym typeface="Roboto"/>
              </a:rPr>
              <a:t>Roboto - Gras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Roboto"/>
              <a:buNone/>
            </a:pPr>
            <a:r>
              <a:rPr lang="en-US" sz="1000" b="1" i="0" u="none" strike="noStrike" cap="none">
                <a:solidFill>
                  <a:srgbClr val="000000"/>
                </a:solidFill>
                <a:latin typeface="Roboto"/>
                <a:ea typeface="Roboto"/>
                <a:cs typeface="Roboto"/>
                <a:sym typeface="Roboto"/>
              </a:rPr>
              <a:t>ABCDEFGHIJKLMNOPQRSTUVWXYZ</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Roboto"/>
              <a:buNone/>
            </a:pPr>
            <a:r>
              <a:rPr lang="en-US" sz="1000" b="1" i="0" u="none" strike="noStrike" cap="none">
                <a:solidFill>
                  <a:srgbClr val="000000"/>
                </a:solidFill>
                <a:latin typeface="Roboto"/>
                <a:ea typeface="Roboto"/>
                <a:cs typeface="Roboto"/>
                <a:sym typeface="Roboto"/>
              </a:rPr>
              <a:t>abcdefghijklmnopqrstuvwxyz</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Roboto"/>
              <a:buNone/>
            </a:pPr>
            <a:r>
              <a:rPr lang="en-US" sz="1000" b="1" i="0" u="none" strike="noStrike" cap="none">
                <a:solidFill>
                  <a:srgbClr val="000000"/>
                </a:solidFill>
                <a:latin typeface="Roboto"/>
                <a:ea typeface="Roboto"/>
                <a:cs typeface="Roboto"/>
                <a:sym typeface="Roboto"/>
              </a:rPr>
              <a:t>0123456789</a:t>
            </a:r>
            <a:endParaRPr sz="1400" b="0" i="0" u="none" strike="noStrike" cap="none">
              <a:solidFill>
                <a:srgbClr val="000000"/>
              </a:solidFill>
              <a:latin typeface="Arial"/>
              <a:ea typeface="Arial"/>
              <a:cs typeface="Arial"/>
              <a:sym typeface="Arial"/>
            </a:endParaRPr>
          </a:p>
        </p:txBody>
      </p:sp>
      <p:sp>
        <p:nvSpPr>
          <p:cNvPr id="88" name="Google Shape;88;p2"/>
          <p:cNvSpPr txBox="1"/>
          <p:nvPr/>
        </p:nvSpPr>
        <p:spPr>
          <a:xfrm>
            <a:off x="311699" y="2331487"/>
            <a:ext cx="3000002" cy="360651"/>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Logo</a:t>
            </a:r>
            <a:endParaRPr sz="1400" b="0" i="0" u="none" strike="noStrike" cap="none">
              <a:solidFill>
                <a:srgbClr val="000000"/>
              </a:solidFill>
              <a:latin typeface="Arial"/>
              <a:ea typeface="Arial"/>
              <a:cs typeface="Arial"/>
              <a:sym typeface="Arial"/>
            </a:endParaRPr>
          </a:p>
        </p:txBody>
      </p:sp>
      <p:pic>
        <p:nvPicPr>
          <p:cNvPr id="89" name="Google Shape;89;p2" descr="Google Shape;85;p14"/>
          <p:cNvPicPr preferRelativeResize="0"/>
          <p:nvPr/>
        </p:nvPicPr>
        <p:blipFill rotWithShape="1">
          <a:blip r:embed="rId3">
            <a:alphaModFix/>
          </a:blip>
          <a:srcRect t="27844" b="27858"/>
          <a:stretch/>
        </p:blipFill>
        <p:spPr>
          <a:xfrm>
            <a:off x="432699" y="2854088"/>
            <a:ext cx="1567677" cy="696055"/>
          </a:xfrm>
          <a:prstGeom prst="rect">
            <a:avLst/>
          </a:prstGeom>
          <a:noFill/>
          <a:ln>
            <a:noFill/>
          </a:ln>
        </p:spPr>
      </p:pic>
      <p:pic>
        <p:nvPicPr>
          <p:cNvPr id="90" name="Google Shape;90;p2"/>
          <p:cNvPicPr preferRelativeResize="0"/>
          <p:nvPr/>
        </p:nvPicPr>
        <p:blipFill rotWithShape="1">
          <a:blip r:embed="rId4">
            <a:alphaModFix/>
          </a:blip>
          <a:srcRect t="19" b="28"/>
          <a:stretch/>
        </p:blipFill>
        <p:spPr>
          <a:xfrm>
            <a:off x="387899" y="1420858"/>
            <a:ext cx="572986" cy="572700"/>
          </a:xfrm>
          <a:prstGeom prst="rect">
            <a:avLst/>
          </a:prstGeom>
          <a:noFill/>
          <a:ln>
            <a:noFill/>
          </a:ln>
        </p:spPr>
      </p:pic>
      <p:pic>
        <p:nvPicPr>
          <p:cNvPr id="91" name="Google Shape;91;p2"/>
          <p:cNvPicPr preferRelativeResize="0"/>
          <p:nvPr/>
        </p:nvPicPr>
        <p:blipFill rotWithShape="1">
          <a:blip r:embed="rId5">
            <a:alphaModFix/>
          </a:blip>
          <a:srcRect t="19" b="28"/>
          <a:stretch/>
        </p:blipFill>
        <p:spPr>
          <a:xfrm>
            <a:off x="1052952" y="1420833"/>
            <a:ext cx="572985" cy="572700"/>
          </a:xfrm>
          <a:prstGeom prst="rect">
            <a:avLst/>
          </a:prstGeom>
          <a:noFill/>
          <a:ln>
            <a:noFill/>
          </a:ln>
        </p:spPr>
      </p:pic>
      <p:pic>
        <p:nvPicPr>
          <p:cNvPr id="92" name="Google Shape;92;p2"/>
          <p:cNvPicPr preferRelativeResize="0"/>
          <p:nvPr/>
        </p:nvPicPr>
        <p:blipFill rotWithShape="1">
          <a:blip r:embed="rId6">
            <a:alphaModFix/>
          </a:blip>
          <a:srcRect t="19" b="28"/>
          <a:stretch/>
        </p:blipFill>
        <p:spPr>
          <a:xfrm>
            <a:off x="1718003" y="1420833"/>
            <a:ext cx="572985" cy="572700"/>
          </a:xfrm>
          <a:prstGeom prst="rect">
            <a:avLst/>
          </a:prstGeom>
          <a:noFill/>
          <a:ln>
            <a:noFill/>
          </a:ln>
        </p:spPr>
      </p:pic>
      <p:pic>
        <p:nvPicPr>
          <p:cNvPr id="93" name="Google Shape;93;p2"/>
          <p:cNvPicPr preferRelativeResize="0"/>
          <p:nvPr/>
        </p:nvPicPr>
        <p:blipFill rotWithShape="1">
          <a:blip r:embed="rId7">
            <a:alphaModFix/>
          </a:blip>
          <a:srcRect/>
          <a:stretch/>
        </p:blipFill>
        <p:spPr>
          <a:xfrm>
            <a:off x="2383060" y="1420844"/>
            <a:ext cx="572703" cy="572699"/>
          </a:xfrm>
          <a:prstGeom prst="rect">
            <a:avLst/>
          </a:prstGeom>
          <a:noFill/>
          <a:ln>
            <a:noFill/>
          </a:ln>
        </p:spPr>
      </p:pic>
      <p:pic>
        <p:nvPicPr>
          <p:cNvPr id="94" name="Google Shape;94;p2"/>
          <p:cNvPicPr preferRelativeResize="0"/>
          <p:nvPr/>
        </p:nvPicPr>
        <p:blipFill rotWithShape="1">
          <a:blip r:embed="rId8">
            <a:alphaModFix/>
          </a:blip>
          <a:srcRect t="19" b="28"/>
          <a:stretch/>
        </p:blipFill>
        <p:spPr>
          <a:xfrm>
            <a:off x="3047839" y="1420844"/>
            <a:ext cx="572985" cy="572700"/>
          </a:xfrm>
          <a:prstGeom prst="rect">
            <a:avLst/>
          </a:prstGeom>
          <a:noFill/>
          <a:ln>
            <a:noFill/>
          </a:ln>
        </p:spPr>
      </p:pic>
      <p:sp>
        <p:nvSpPr>
          <p:cNvPr id="95" name="Google Shape;95;p2"/>
          <p:cNvSpPr txBox="1"/>
          <p:nvPr/>
        </p:nvSpPr>
        <p:spPr>
          <a:xfrm>
            <a:off x="311699" y="1051563"/>
            <a:ext cx="3000002" cy="360651"/>
          </a:xfrm>
          <a:prstGeom prst="rect">
            <a:avLst/>
          </a:prstGeom>
          <a:noFill/>
          <a:ln>
            <a:noFill/>
          </a:ln>
        </p:spPr>
        <p:txBody>
          <a:bodyPr spcFirstLastPara="1" wrap="square" lIns="91400" tIns="91400" rIns="91400" bIns="91400" anchor="t" anchorCtr="0">
            <a:spAutoFit/>
          </a:bodyPr>
          <a:lstStyle/>
          <a:p>
            <a:pPr marL="0" marR="0" lvl="0" indent="0" algn="l" rtl="0">
              <a:lnSpc>
                <a:spcPct val="150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Pastilles de lecteurs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2"/>
        <p:cNvGrpSpPr/>
        <p:nvPr/>
      </p:nvGrpSpPr>
      <p:grpSpPr>
        <a:xfrm>
          <a:off x="0" y="0"/>
          <a:ext cx="0" cy="0"/>
          <a:chOff x="0" y="0"/>
          <a:chExt cx="0" cy="0"/>
        </a:xfrm>
      </p:grpSpPr>
      <p:sp>
        <p:nvSpPr>
          <p:cNvPr id="273" name="Google Shape;273;p21"/>
          <p:cNvSpPr txBox="1"/>
          <p:nvPr/>
        </p:nvSpPr>
        <p:spPr>
          <a:xfrm>
            <a:off x="2003849" y="2017649"/>
            <a:ext cx="5136300" cy="11082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3000"/>
              <a:buFont typeface="Roboto"/>
              <a:buNone/>
            </a:pPr>
            <a:r>
              <a:rPr lang="en-US" sz="3000" b="1" i="0" u="none" strike="noStrike" cap="none">
                <a:solidFill>
                  <a:schemeClr val="lt1"/>
                </a:solidFill>
                <a:latin typeface="Roboto"/>
                <a:ea typeface="Roboto"/>
                <a:cs typeface="Roboto"/>
                <a:sym typeface="Roboto"/>
              </a:rPr>
              <a:t>Bienvenue dans le coin lecture décoincé</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2"/>
          <p:cNvSpPr/>
          <p:nvPr/>
        </p:nvSpPr>
        <p:spPr>
          <a:xfrm>
            <a:off x="5603775" y="-7301"/>
            <a:ext cx="3540301" cy="5143501"/>
          </a:xfrm>
          <a:prstGeom prst="rect">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2"/>
          <p:cNvSpPr txBox="1"/>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000000"/>
              </a:buClr>
              <a:buSzPts val="2400"/>
              <a:buFont typeface="Roboto"/>
              <a:buNone/>
            </a:pPr>
            <a:r>
              <a:rPr lang="en-US" sz="2400" b="1" i="0" u="none" strike="noStrike" cap="none">
                <a:solidFill>
                  <a:srgbClr val="000000"/>
                </a:solidFill>
                <a:latin typeface="Roboto"/>
                <a:ea typeface="Roboto"/>
                <a:cs typeface="Roboto"/>
                <a:sym typeface="Roboto"/>
              </a:rPr>
              <a:t>TITRE DE LA PAGE</a:t>
            </a:r>
            <a:endParaRPr sz="1400" b="0" i="0" u="none" strike="noStrike" cap="none">
              <a:solidFill>
                <a:srgbClr val="000000"/>
              </a:solidFill>
              <a:latin typeface="Arial"/>
              <a:ea typeface="Arial"/>
              <a:cs typeface="Arial"/>
              <a:sym typeface="Arial"/>
            </a:endParaRPr>
          </a:p>
        </p:txBody>
      </p:sp>
      <p:sp>
        <p:nvSpPr>
          <p:cNvPr id="280" name="Google Shape;280;p22"/>
          <p:cNvSpPr txBox="1"/>
          <p:nvPr/>
        </p:nvSpPr>
        <p:spPr>
          <a:xfrm>
            <a:off x="311699" y="1325025"/>
            <a:ext cx="3663302" cy="2708881"/>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LOREM IPSUM</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000"/>
              </a:spcBef>
              <a:spcAft>
                <a:spcPts val="0"/>
              </a:spcAft>
              <a:buClr>
                <a:srgbClr val="000000"/>
              </a:buClr>
              <a:buSzPts val="1000"/>
              <a:buFont typeface="Roboto"/>
              <a:buNone/>
            </a:pPr>
            <a:r>
              <a:rPr lang="en-US" sz="1000" b="0" i="0" u="none" strike="noStrike" cap="none">
                <a:solidFill>
                  <a:srgbClr val="000000"/>
                </a:solidFill>
                <a:latin typeface="Roboto"/>
                <a:ea typeface="Roboto"/>
                <a:cs typeface="Roboto"/>
                <a:sym typeface="Roboto"/>
              </a:rPr>
              <a:t>Suspendisse iaculis luctus tortor id interdum. Donec ac elit efficitur, luctus dolor finibus, pulvinar nisl. Nam a sapien at risus viverra venenatis ac sed magna. Suspendisse potenti. Praesent nisl arcu, rutrum non placerat eget, fringilla sed turpis. Mauris metus orci, sodales eget rutrum quis, ornare nec felis.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000"/>
              </a:spcBef>
              <a:spcAft>
                <a:spcPts val="0"/>
              </a:spcAft>
              <a:buClr>
                <a:srgbClr val="000000"/>
              </a:buClr>
              <a:buSzPts val="1000"/>
              <a:buFont typeface="Roboto"/>
              <a:buNone/>
            </a:pPr>
            <a:r>
              <a:rPr lang="en-US" sz="1000" b="0" i="0" u="none" strike="noStrike" cap="none">
                <a:solidFill>
                  <a:srgbClr val="000000"/>
                </a:solidFill>
                <a:latin typeface="Roboto"/>
                <a:ea typeface="Roboto"/>
                <a:cs typeface="Roboto"/>
                <a:sym typeface="Roboto"/>
              </a:rPr>
              <a:t>Nam et dui nec metus gravida malesuada efficitur ac massa. Fusce semper libero vel ante ultricies tincidunt. Fusce ac est est. Curabitur dignissim egestas felis, a facilisis elit vulputate id. Maecenas vitae velit elit. Duis id scelerisque purus. Sed vel eros eu mi bibendum eleifend sed quis erat. Aliquam quis iaculis lorem, sit amet tristique sem. Praesent accumsan nulla sed tellus ornare blandit.</a:t>
            </a:r>
            <a:endParaRPr sz="1400" b="0" i="0" u="none" strike="noStrike" cap="none">
              <a:solidFill>
                <a:srgbClr val="000000"/>
              </a:solidFill>
              <a:latin typeface="Arial"/>
              <a:ea typeface="Arial"/>
              <a:cs typeface="Arial"/>
              <a:sym typeface="Arial"/>
            </a:endParaRPr>
          </a:p>
        </p:txBody>
      </p:sp>
      <p:sp>
        <p:nvSpPr>
          <p:cNvPr id="281" name="Google Shape;281;p22"/>
          <p:cNvSpPr/>
          <p:nvPr/>
        </p:nvSpPr>
        <p:spPr>
          <a:xfrm>
            <a:off x="4456724" y="871599"/>
            <a:ext cx="3017401" cy="3528902"/>
          </a:xfrm>
          <a:prstGeom prst="rect">
            <a:avLst/>
          </a:prstGeom>
          <a:solidFill>
            <a:srgbClr val="EEEE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2"/>
          <p:cNvSpPr txBox="1"/>
          <p:nvPr/>
        </p:nvSpPr>
        <p:spPr>
          <a:xfrm>
            <a:off x="5398575" y="2278100"/>
            <a:ext cx="1133701" cy="572701"/>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000000"/>
              </a:buClr>
              <a:buSzPts val="2400"/>
              <a:buFont typeface="Roboto"/>
              <a:buNone/>
            </a:pPr>
            <a:r>
              <a:rPr lang="en-US" sz="2400" b="1" i="0" u="none" strike="noStrike" cap="none">
                <a:solidFill>
                  <a:srgbClr val="000000"/>
                </a:solidFill>
                <a:latin typeface="Roboto"/>
                <a:ea typeface="Roboto"/>
                <a:cs typeface="Roboto"/>
                <a:sym typeface="Roboto"/>
              </a:rPr>
              <a:t>IMAGE</a:t>
            </a:r>
            <a:endParaRPr sz="1400" b="0" i="0" u="none" strike="noStrike" cap="none">
              <a:solidFill>
                <a:srgbClr val="000000"/>
              </a:solidFill>
              <a:latin typeface="Arial"/>
              <a:ea typeface="Arial"/>
              <a:cs typeface="Arial"/>
              <a:sym typeface="Arial"/>
            </a:endParaRPr>
          </a:p>
        </p:txBody>
      </p:sp>
      <p:pic>
        <p:nvPicPr>
          <p:cNvPr id="283" name="Google Shape;283;p22" descr="Google Shape;277;p34"/>
          <p:cNvPicPr preferRelativeResize="0"/>
          <p:nvPr/>
        </p:nvPicPr>
        <p:blipFill rotWithShape="1">
          <a:blip r:embed="rId3">
            <a:alphaModFix/>
          </a:blip>
          <a:srcRect/>
          <a:stretch/>
        </p:blipFill>
        <p:spPr>
          <a:xfrm rot="533732">
            <a:off x="4285650" y="622999"/>
            <a:ext cx="572701" cy="5727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3"/>
          <p:cNvSpPr txBox="1"/>
          <p:nvPr/>
        </p:nvSpPr>
        <p:spPr>
          <a:xfrm>
            <a:off x="311699" y="371949"/>
            <a:ext cx="8520602" cy="572702"/>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FC6147"/>
              </a:buClr>
              <a:buSzPts val="2400"/>
              <a:buFont typeface="Roboto"/>
              <a:buNone/>
            </a:pPr>
            <a:r>
              <a:rPr lang="en-US" sz="2400" b="1" i="0" u="none" strike="noStrike" cap="none">
                <a:solidFill>
                  <a:schemeClr val="dk1"/>
                </a:solidFill>
                <a:latin typeface="Roboto"/>
                <a:ea typeface="Roboto"/>
                <a:cs typeface="Roboto"/>
                <a:sym typeface="Roboto"/>
              </a:rPr>
              <a:t>TITRE DE LA PAGE</a:t>
            </a:r>
            <a:endParaRPr sz="1400" b="0" i="0" u="none" strike="noStrike" cap="none">
              <a:solidFill>
                <a:schemeClr val="dk1"/>
              </a:solidFill>
              <a:latin typeface="Arial"/>
              <a:ea typeface="Arial"/>
              <a:cs typeface="Arial"/>
              <a:sym typeface="Arial"/>
            </a:endParaRPr>
          </a:p>
        </p:txBody>
      </p:sp>
      <p:sp>
        <p:nvSpPr>
          <p:cNvPr id="289" name="Google Shape;289;p23"/>
          <p:cNvSpPr txBox="1"/>
          <p:nvPr/>
        </p:nvSpPr>
        <p:spPr>
          <a:xfrm>
            <a:off x="311699" y="1059599"/>
            <a:ext cx="3597001" cy="3733136"/>
          </a:xfrm>
          <a:prstGeom prst="rect">
            <a:avLst/>
          </a:prstGeom>
          <a:noFill/>
          <a:ln>
            <a:noFill/>
          </a:ln>
        </p:spPr>
        <p:txBody>
          <a:bodyPr spcFirstLastPara="1" wrap="square" lIns="91400" tIns="91400" rIns="91400" bIns="91400" anchor="t" anchorCtr="0">
            <a:spAutoFit/>
          </a:bodyPr>
          <a:lstStyle/>
          <a:p>
            <a:pPr marL="457200" marR="0" lvl="0" indent="-292100" algn="l" rtl="0">
              <a:lnSpc>
                <a:spcPct val="95000"/>
              </a:lnSpc>
              <a:spcBef>
                <a:spcPts val="0"/>
              </a:spcBef>
              <a:spcAft>
                <a:spcPts val="0"/>
              </a:spcAft>
              <a:buClr>
                <a:srgbClr val="000000"/>
              </a:buClr>
              <a:buSzPts val="1000"/>
              <a:buFont typeface="Roboto"/>
              <a:buChar char="●"/>
            </a:pPr>
            <a:r>
              <a:rPr lang="en-US" sz="1000" b="0" i="0" u="none" strike="noStrike" cap="none">
                <a:solidFill>
                  <a:srgbClr val="000000"/>
                </a:solidFill>
                <a:latin typeface="Roboto"/>
                <a:ea typeface="Roboto"/>
                <a:cs typeface="Roboto"/>
                <a:sym typeface="Roboto"/>
              </a:rPr>
              <a:t>Lorem ipsum dolor sit amet, consectetur adipiscing elit. Aliquam leo leo, rutrum laoreet finibus ut, faucibus eu nunc. </a:t>
            </a:r>
            <a:endParaRPr sz="1400" b="0" i="0" u="none" strike="noStrike" cap="none">
              <a:solidFill>
                <a:srgbClr val="000000"/>
              </a:solidFill>
              <a:latin typeface="Arial"/>
              <a:ea typeface="Arial"/>
              <a:cs typeface="Arial"/>
              <a:sym typeface="Arial"/>
            </a:endParaRPr>
          </a:p>
          <a:p>
            <a:pPr marL="457200" marR="0" lvl="0" indent="-292100" algn="l" rtl="0">
              <a:lnSpc>
                <a:spcPct val="95000"/>
              </a:lnSpc>
              <a:spcBef>
                <a:spcPts val="1000"/>
              </a:spcBef>
              <a:spcAft>
                <a:spcPts val="0"/>
              </a:spcAft>
              <a:buClr>
                <a:srgbClr val="000000"/>
              </a:buClr>
              <a:buSzPts val="1000"/>
              <a:buFont typeface="Roboto"/>
              <a:buChar char="●"/>
            </a:pPr>
            <a:r>
              <a:rPr lang="en-US" sz="1000" b="0" i="0" u="none" strike="noStrike" cap="none">
                <a:solidFill>
                  <a:srgbClr val="000000"/>
                </a:solidFill>
                <a:latin typeface="Roboto"/>
                <a:ea typeface="Roboto"/>
                <a:cs typeface="Roboto"/>
                <a:sym typeface="Roboto"/>
              </a:rPr>
              <a:t>Vivamus non diam massa. Integer iaculis tristique porta. Vivamus ut pharetra leo. Etiam semper egestas nulla ut posuere. </a:t>
            </a:r>
            <a:endParaRPr sz="1400" b="0" i="0" u="none" strike="noStrike" cap="none">
              <a:solidFill>
                <a:srgbClr val="000000"/>
              </a:solidFill>
              <a:latin typeface="Arial"/>
              <a:ea typeface="Arial"/>
              <a:cs typeface="Arial"/>
              <a:sym typeface="Arial"/>
            </a:endParaRPr>
          </a:p>
          <a:p>
            <a:pPr marL="457200" marR="0" lvl="0" indent="-292100" algn="l" rtl="0">
              <a:lnSpc>
                <a:spcPct val="95000"/>
              </a:lnSpc>
              <a:spcBef>
                <a:spcPts val="1000"/>
              </a:spcBef>
              <a:spcAft>
                <a:spcPts val="0"/>
              </a:spcAft>
              <a:buClr>
                <a:srgbClr val="000000"/>
              </a:buClr>
              <a:buSzPts val="1000"/>
              <a:buFont typeface="Roboto"/>
              <a:buChar char="●"/>
            </a:pPr>
            <a:r>
              <a:rPr lang="en-US" sz="1000" b="0" i="0" u="none" strike="noStrike" cap="none">
                <a:solidFill>
                  <a:srgbClr val="000000"/>
                </a:solidFill>
                <a:latin typeface="Roboto"/>
                <a:ea typeface="Roboto"/>
                <a:cs typeface="Roboto"/>
                <a:sym typeface="Roboto"/>
              </a:rPr>
              <a:t>Maecenas a mattis nisl. Integer eu pellentesque purus. Ut id nisi vitae lectus rutrum venenatis id sit amet urna.</a:t>
            </a:r>
            <a:endParaRPr sz="1400" b="0" i="0" u="none" strike="noStrike" cap="none">
              <a:solidFill>
                <a:srgbClr val="000000"/>
              </a:solidFill>
              <a:latin typeface="Arial"/>
              <a:ea typeface="Arial"/>
              <a:cs typeface="Arial"/>
              <a:sym typeface="Arial"/>
            </a:endParaRPr>
          </a:p>
          <a:p>
            <a:pPr marL="457200" marR="0" lvl="0" indent="-292100" algn="l" rtl="0">
              <a:lnSpc>
                <a:spcPct val="95000"/>
              </a:lnSpc>
              <a:spcBef>
                <a:spcPts val="1000"/>
              </a:spcBef>
              <a:spcAft>
                <a:spcPts val="0"/>
              </a:spcAft>
              <a:buClr>
                <a:srgbClr val="000000"/>
              </a:buClr>
              <a:buSzPts val="1000"/>
              <a:buFont typeface="Roboto"/>
              <a:buChar char="●"/>
            </a:pPr>
            <a:r>
              <a:rPr lang="en-US" sz="1000" b="0" i="0" u="none" strike="noStrike" cap="none">
                <a:solidFill>
                  <a:srgbClr val="000000"/>
                </a:solidFill>
                <a:latin typeface="Roboto"/>
                <a:ea typeface="Roboto"/>
                <a:cs typeface="Roboto"/>
                <a:sym typeface="Roboto"/>
              </a:rPr>
              <a:t>Suspendisse iaculis luctus tortor id interdum. Donec ac elit efficitur, luctus dolor finibus, pulvinar nisl. </a:t>
            </a:r>
            <a:endParaRPr sz="1400" b="0" i="0" u="none" strike="noStrike" cap="none">
              <a:solidFill>
                <a:srgbClr val="000000"/>
              </a:solidFill>
              <a:latin typeface="Arial"/>
              <a:ea typeface="Arial"/>
              <a:cs typeface="Arial"/>
              <a:sym typeface="Arial"/>
            </a:endParaRPr>
          </a:p>
          <a:p>
            <a:pPr marL="457200" marR="0" lvl="0" indent="-292100" algn="l" rtl="0">
              <a:lnSpc>
                <a:spcPct val="95000"/>
              </a:lnSpc>
              <a:spcBef>
                <a:spcPts val="1000"/>
              </a:spcBef>
              <a:spcAft>
                <a:spcPts val="0"/>
              </a:spcAft>
              <a:buClr>
                <a:srgbClr val="000000"/>
              </a:buClr>
              <a:buSzPts val="1000"/>
              <a:buFont typeface="Roboto"/>
              <a:buChar char="●"/>
            </a:pPr>
            <a:r>
              <a:rPr lang="en-US" sz="1000" b="0" i="0" u="none" strike="noStrike" cap="none">
                <a:solidFill>
                  <a:srgbClr val="000000"/>
                </a:solidFill>
                <a:latin typeface="Roboto"/>
                <a:ea typeface="Roboto"/>
                <a:cs typeface="Roboto"/>
                <a:sym typeface="Roboto"/>
              </a:rPr>
              <a:t>Nam a sapien at risus viverra venenatis ac sed magna. Suspendisse potenti. Praesent nisl arcu, rutrum non placerat eget, fringilla sed turpis. Mauris metussemper libero vel ante ultricies tincidunt. Fusce ac est est. </a:t>
            </a:r>
            <a:endParaRPr sz="1400" b="0" i="0" u="none" strike="noStrike" cap="none">
              <a:solidFill>
                <a:srgbClr val="000000"/>
              </a:solidFill>
              <a:latin typeface="Arial"/>
              <a:ea typeface="Arial"/>
              <a:cs typeface="Arial"/>
              <a:sym typeface="Arial"/>
            </a:endParaRPr>
          </a:p>
          <a:p>
            <a:pPr marL="457200" marR="0" lvl="0" indent="-292100" algn="l" rtl="0">
              <a:lnSpc>
                <a:spcPct val="95000"/>
              </a:lnSpc>
              <a:spcBef>
                <a:spcPts val="1000"/>
              </a:spcBef>
              <a:spcAft>
                <a:spcPts val="0"/>
              </a:spcAft>
              <a:buClr>
                <a:srgbClr val="000000"/>
              </a:buClr>
              <a:buSzPts val="1000"/>
              <a:buFont typeface="Roboto"/>
              <a:buChar char="●"/>
            </a:pPr>
            <a:r>
              <a:rPr lang="en-US" sz="1000" b="0" i="0" u="none" strike="noStrike" cap="none">
                <a:solidFill>
                  <a:srgbClr val="000000"/>
                </a:solidFill>
                <a:latin typeface="Roboto"/>
                <a:ea typeface="Roboto"/>
                <a:cs typeface="Roboto"/>
                <a:sym typeface="Roboto"/>
              </a:rPr>
              <a:t>Curabitur dignissim egestas felis, a facilisis elit vulputate id. </a:t>
            </a:r>
            <a:endParaRPr sz="1400" b="0" i="0" u="none" strike="noStrike" cap="none">
              <a:solidFill>
                <a:srgbClr val="000000"/>
              </a:solidFill>
              <a:latin typeface="Arial"/>
              <a:ea typeface="Arial"/>
              <a:cs typeface="Arial"/>
              <a:sym typeface="Arial"/>
            </a:endParaRPr>
          </a:p>
          <a:p>
            <a:pPr marL="0" marR="0" lvl="0" indent="0" algn="l" rtl="0">
              <a:lnSpc>
                <a:spcPct val="95000"/>
              </a:lnSpc>
              <a:spcBef>
                <a:spcPts val="1000"/>
              </a:spcBef>
              <a:spcAft>
                <a:spcPts val="0"/>
              </a:spcAft>
              <a:buClr>
                <a:srgbClr val="000000"/>
              </a:buClr>
              <a:buSzPts val="1000"/>
              <a:buFont typeface="Arial"/>
              <a:buNone/>
            </a:pPr>
            <a:endParaRPr sz="1000" b="0" i="0" u="none" strike="noStrike" cap="none">
              <a:solidFill>
                <a:srgbClr val="000000"/>
              </a:solidFill>
              <a:latin typeface="Roboto"/>
              <a:ea typeface="Roboto"/>
              <a:cs typeface="Roboto"/>
              <a:sym typeface="Roboto"/>
            </a:endParaRPr>
          </a:p>
        </p:txBody>
      </p:sp>
      <p:sp>
        <p:nvSpPr>
          <p:cNvPr id="290" name="Google Shape;290;p23"/>
          <p:cNvSpPr/>
          <p:nvPr/>
        </p:nvSpPr>
        <p:spPr>
          <a:xfrm>
            <a:off x="5238474" y="-7301"/>
            <a:ext cx="3905401" cy="5143501"/>
          </a:xfrm>
          <a:prstGeom prst="rect">
            <a:avLst/>
          </a:prstGeom>
          <a:solidFill>
            <a:schemeClr val="dk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3"/>
          <p:cNvSpPr/>
          <p:nvPr/>
        </p:nvSpPr>
        <p:spPr>
          <a:xfrm>
            <a:off x="4456724" y="871599"/>
            <a:ext cx="3017401" cy="3528902"/>
          </a:xfrm>
          <a:prstGeom prst="rect">
            <a:avLst/>
          </a:prstGeom>
          <a:solidFill>
            <a:srgbClr val="EEEEEE"/>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3"/>
          <p:cNvSpPr txBox="1"/>
          <p:nvPr/>
        </p:nvSpPr>
        <p:spPr>
          <a:xfrm>
            <a:off x="5398575" y="2278100"/>
            <a:ext cx="1133701" cy="572701"/>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000000"/>
              </a:buClr>
              <a:buSzPts val="2400"/>
              <a:buFont typeface="Roboto"/>
              <a:buNone/>
            </a:pPr>
            <a:r>
              <a:rPr lang="en-US" sz="2400" b="1" i="0" u="none" strike="noStrike" cap="none">
                <a:solidFill>
                  <a:srgbClr val="000000"/>
                </a:solidFill>
                <a:latin typeface="Roboto"/>
                <a:ea typeface="Roboto"/>
                <a:cs typeface="Roboto"/>
                <a:sym typeface="Roboto"/>
              </a:rPr>
              <a:t>IMAGE</a:t>
            </a:r>
            <a:endParaRPr sz="1400" b="0" i="0" u="none" strike="noStrike" cap="none">
              <a:solidFill>
                <a:srgbClr val="000000"/>
              </a:solidFill>
              <a:latin typeface="Arial"/>
              <a:ea typeface="Arial"/>
              <a:cs typeface="Arial"/>
              <a:sym typeface="Arial"/>
            </a:endParaRPr>
          </a:p>
        </p:txBody>
      </p:sp>
      <p:pic>
        <p:nvPicPr>
          <p:cNvPr id="293" name="Google Shape;293;p23" descr="Google Shape;287;p35"/>
          <p:cNvPicPr preferRelativeResize="0"/>
          <p:nvPr/>
        </p:nvPicPr>
        <p:blipFill rotWithShape="1">
          <a:blip r:embed="rId3">
            <a:alphaModFix/>
          </a:blip>
          <a:srcRect/>
          <a:stretch/>
        </p:blipFill>
        <p:spPr>
          <a:xfrm rot="-664687">
            <a:off x="4155899" y="4069800"/>
            <a:ext cx="572701" cy="572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4"/>
          <p:cNvSpPr txBox="1"/>
          <p:nvPr/>
        </p:nvSpPr>
        <p:spPr>
          <a:xfrm>
            <a:off x="311699" y="878900"/>
            <a:ext cx="4145102" cy="360651"/>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Lorem ipsum dolor sit amet, consectetur adipiscing elit.</a:t>
            </a:r>
            <a:endParaRPr sz="1400" b="0" i="0" u="none" strike="noStrike" cap="none">
              <a:solidFill>
                <a:srgbClr val="000000"/>
              </a:solidFill>
              <a:latin typeface="Arial"/>
              <a:ea typeface="Arial"/>
              <a:cs typeface="Arial"/>
              <a:sym typeface="Arial"/>
            </a:endParaRPr>
          </a:p>
        </p:txBody>
      </p:sp>
      <p:sp>
        <p:nvSpPr>
          <p:cNvPr id="299" name="Google Shape;299;p24"/>
          <p:cNvSpPr txBox="1"/>
          <p:nvPr/>
        </p:nvSpPr>
        <p:spPr>
          <a:xfrm>
            <a:off x="311699" y="261462"/>
            <a:ext cx="8520600" cy="5541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61D30"/>
              </a:buClr>
              <a:buSzPts val="2400"/>
              <a:buFont typeface="Roboto"/>
              <a:buNone/>
            </a:pPr>
            <a:r>
              <a:rPr lang="en-US" sz="2400" b="1" i="0" u="none" strike="noStrike" cap="none">
                <a:solidFill>
                  <a:schemeClr val="dk1"/>
                </a:solidFill>
                <a:latin typeface="Roboto"/>
                <a:ea typeface="Roboto"/>
                <a:cs typeface="Roboto"/>
                <a:sym typeface="Roboto"/>
              </a:rPr>
              <a:t>TITRE DE LA PAGE</a:t>
            </a:r>
            <a:endParaRPr sz="1400" b="0" i="0" u="none" strike="noStrike" cap="none">
              <a:solidFill>
                <a:schemeClr val="dk1"/>
              </a:solidFill>
              <a:latin typeface="Arial"/>
              <a:ea typeface="Arial"/>
              <a:cs typeface="Arial"/>
              <a:sym typeface="Arial"/>
            </a:endParaRPr>
          </a:p>
        </p:txBody>
      </p:sp>
      <p:graphicFrame>
        <p:nvGraphicFramePr>
          <p:cNvPr id="300" name="Google Shape;300;p24"/>
          <p:cNvGraphicFramePr/>
          <p:nvPr/>
        </p:nvGraphicFramePr>
        <p:xfrm>
          <a:off x="409149" y="1391224"/>
          <a:ext cx="8317525" cy="3220450"/>
        </p:xfrm>
        <a:graphic>
          <a:graphicData uri="http://schemas.openxmlformats.org/drawingml/2006/table">
            <a:tbl>
              <a:tblPr>
                <a:noFill/>
                <a:tableStyleId>{07E6B6BC-B7AA-4526-908A-CB95883AD967}</a:tableStyleId>
              </a:tblPr>
              <a:tblGrid>
                <a:gridCol w="6866850">
                  <a:extLst>
                    <a:ext uri="{9D8B030D-6E8A-4147-A177-3AD203B41FA5}">
                      <a16:colId xmlns:a16="http://schemas.microsoft.com/office/drawing/2014/main" val="20000"/>
                    </a:ext>
                  </a:extLst>
                </a:gridCol>
                <a:gridCol w="1450675">
                  <a:extLst>
                    <a:ext uri="{9D8B030D-6E8A-4147-A177-3AD203B41FA5}">
                      <a16:colId xmlns:a16="http://schemas.microsoft.com/office/drawing/2014/main" val="20001"/>
                    </a:ext>
                  </a:extLst>
                </a:gridCol>
              </a:tblGrid>
              <a:tr h="381000">
                <a:tc>
                  <a:txBody>
                    <a:bodyPr/>
                    <a:lstStyle/>
                    <a:p>
                      <a:pPr marL="0" marR="0" lvl="0" indent="0" algn="l" rtl="0">
                        <a:lnSpc>
                          <a:spcPct val="115000"/>
                        </a:lnSpc>
                        <a:spcBef>
                          <a:spcPts val="0"/>
                        </a:spcBef>
                        <a:spcAft>
                          <a:spcPts val="0"/>
                        </a:spcAft>
                        <a:buClr>
                          <a:schemeClr val="dk1"/>
                        </a:buClr>
                        <a:buSzPts val="1200"/>
                        <a:buFont typeface="Roboto"/>
                        <a:buNone/>
                      </a:pPr>
                      <a:r>
                        <a:rPr lang="en-US" sz="1200" b="1" u="none" strike="noStrike" cap="none">
                          <a:solidFill>
                            <a:schemeClr val="lt1"/>
                          </a:solidFill>
                          <a:latin typeface="Roboto"/>
                          <a:ea typeface="Roboto"/>
                          <a:cs typeface="Roboto"/>
                          <a:sym typeface="Roboto"/>
                        </a:rPr>
                        <a:t>LOREM IPSUM</a:t>
                      </a:r>
                      <a:endParaRPr sz="1400" u="none" strike="noStrike" cap="none">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Clr>
                          <a:schemeClr val="dk1"/>
                        </a:buClr>
                        <a:buSzPts val="1200"/>
                        <a:buFont typeface="Roboto"/>
                        <a:buNone/>
                      </a:pPr>
                      <a:r>
                        <a:rPr lang="en-US" sz="1200" b="1" u="none" strike="noStrike" cap="none">
                          <a:solidFill>
                            <a:schemeClr val="lt1"/>
                          </a:solidFill>
                          <a:latin typeface="Roboto"/>
                          <a:ea typeface="Roboto"/>
                          <a:cs typeface="Roboto"/>
                          <a:sym typeface="Roboto"/>
                        </a:rPr>
                        <a:t>LOREM IPSUM</a:t>
                      </a:r>
                      <a:endParaRPr sz="1400" u="none" strike="noStrike" cap="none">
                        <a:solidFill>
                          <a:schemeClr val="lt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381000">
                <a:tc>
                  <a:txBody>
                    <a:bodyPr/>
                    <a:lstStyle/>
                    <a:p>
                      <a:pPr marL="0" marR="0" lvl="0" indent="0" algn="just" rtl="0">
                        <a:lnSpc>
                          <a:spcPct val="100000"/>
                        </a:lnSpc>
                        <a:spcBef>
                          <a:spcPts val="0"/>
                        </a:spcBef>
                        <a:spcAft>
                          <a:spcPts val="0"/>
                        </a:spcAft>
                        <a:buClr>
                          <a:schemeClr val="dk1"/>
                        </a:buClr>
                        <a:buSzPts val="800"/>
                        <a:buFont typeface="Roboto"/>
                        <a:buNone/>
                      </a:pPr>
                      <a:r>
                        <a:rPr lang="en-US" sz="800" u="none" strike="noStrike" cap="none">
                          <a:latin typeface="Roboto"/>
                          <a:ea typeface="Roboto"/>
                          <a:cs typeface="Roboto"/>
                          <a:sym typeface="Roboto"/>
                        </a:rPr>
                        <a:t>Lorem ipsum dolor sit amet, consectetur adipiscing elit.</a:t>
                      </a:r>
                      <a:endParaRPr sz="1400" u="none" strike="noStrike" cap="none"/>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Helvetica Neue"/>
                        <a:buNone/>
                      </a:pPr>
                      <a:endParaRPr sz="1000" u="none" strike="noStrike" cap="none"/>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26700">
                <a:tc>
                  <a:txBody>
                    <a:bodyPr/>
                    <a:lstStyle/>
                    <a:p>
                      <a:pPr marL="0" marR="0" lvl="0" indent="0" algn="just" rtl="0">
                        <a:lnSpc>
                          <a:spcPct val="100000"/>
                        </a:lnSpc>
                        <a:spcBef>
                          <a:spcPts val="0"/>
                        </a:spcBef>
                        <a:spcAft>
                          <a:spcPts val="0"/>
                        </a:spcAft>
                        <a:buClr>
                          <a:schemeClr val="dk1"/>
                        </a:buClr>
                        <a:buSzPts val="800"/>
                        <a:buFont typeface="Roboto"/>
                        <a:buNone/>
                      </a:pPr>
                      <a:r>
                        <a:rPr lang="en-US" sz="800" u="none" strike="noStrike" cap="none">
                          <a:latin typeface="Roboto"/>
                          <a:ea typeface="Roboto"/>
                          <a:cs typeface="Roboto"/>
                          <a:sym typeface="Roboto"/>
                        </a:rPr>
                        <a:t>Lorem ipsum dolor sit amet, consectetur adipiscing elit. Phasellus ac egestas mi. Morbi neque tellus, laoreet a arcu nec, tincidunt commodo massa. Sed ut venenatis turpis.</a:t>
                      </a:r>
                      <a:endParaRPr sz="1400" u="none" strike="noStrike" cap="none"/>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Helvetica Neue"/>
                        <a:buNone/>
                      </a:pPr>
                      <a:endParaRPr sz="1000" u="none" strike="noStrike" cap="none"/>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031750">
                <a:tc>
                  <a:txBody>
                    <a:bodyPr/>
                    <a:lstStyle/>
                    <a:p>
                      <a:pPr marL="0" marR="0" lvl="0" indent="0" algn="l" rtl="0">
                        <a:lnSpc>
                          <a:spcPct val="100000"/>
                        </a:lnSpc>
                        <a:spcBef>
                          <a:spcPts val="0"/>
                        </a:spcBef>
                        <a:spcAft>
                          <a:spcPts val="0"/>
                        </a:spcAft>
                        <a:buClr>
                          <a:schemeClr val="dk1"/>
                        </a:buClr>
                        <a:buSzPts val="800"/>
                        <a:buFont typeface="Roboto"/>
                        <a:buNone/>
                      </a:pPr>
                      <a:r>
                        <a:rPr lang="en-US" sz="800" u="none" strike="noStrike" cap="none">
                          <a:latin typeface="Roboto"/>
                          <a:ea typeface="Roboto"/>
                          <a:cs typeface="Roboto"/>
                          <a:sym typeface="Roboto"/>
                        </a:rPr>
                        <a:t>Curabitur at est tempor, dignissim lacus vitae, commodo tellus. Suspendisse nec viverra augue. Quisque egestas viverra ipsum, vel mollis nisi hendrerit nec. Donec feugiat hendrerit turpis, at congue ipsum laoreet non. Phasellus porttitor vestibulum dui eget iaculis. Mauris accumsan elit vitae nunc ultricies, sed commodo mi venenatis.</a:t>
                      </a:r>
                      <a:endParaRPr sz="1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Helvetica Neue"/>
                        <a:buNone/>
                      </a:pPr>
                      <a:endParaRPr sz="1000" u="none" strike="noStrike" cap="none"/>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301" name="Google Shape;301;p24" descr="Google Shape;295;p36"/>
          <p:cNvPicPr preferRelativeResize="0"/>
          <p:nvPr/>
        </p:nvPicPr>
        <p:blipFill rotWithShape="1">
          <a:blip r:embed="rId3">
            <a:alphaModFix/>
          </a:blip>
          <a:srcRect/>
          <a:stretch/>
        </p:blipFill>
        <p:spPr>
          <a:xfrm rot="668833">
            <a:off x="6466461" y="1077903"/>
            <a:ext cx="392469" cy="52164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5"/>
          <p:cNvSpPr txBox="1"/>
          <p:nvPr/>
        </p:nvSpPr>
        <p:spPr>
          <a:xfrm>
            <a:off x="311699" y="445025"/>
            <a:ext cx="8520600" cy="5727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E8B244"/>
              </a:buClr>
              <a:buSzPts val="2400"/>
              <a:buFont typeface="Roboto"/>
              <a:buNone/>
            </a:pPr>
            <a:r>
              <a:rPr lang="en-US" sz="2400" b="1" i="0" u="none" strike="noStrike" cap="none">
                <a:solidFill>
                  <a:schemeClr val="dk1"/>
                </a:solidFill>
                <a:latin typeface="Roboto"/>
                <a:ea typeface="Roboto"/>
                <a:cs typeface="Roboto"/>
                <a:sym typeface="Roboto"/>
              </a:rPr>
              <a:t>PAGE DE STATISTIQUES</a:t>
            </a:r>
            <a:endParaRPr sz="1400" b="0" i="0" u="none" strike="noStrike" cap="none">
              <a:solidFill>
                <a:schemeClr val="dk1"/>
              </a:solidFill>
              <a:latin typeface="Arial"/>
              <a:ea typeface="Arial"/>
              <a:cs typeface="Arial"/>
              <a:sym typeface="Arial"/>
            </a:endParaRPr>
          </a:p>
        </p:txBody>
      </p:sp>
      <p:sp>
        <p:nvSpPr>
          <p:cNvPr id="307" name="Google Shape;307;p25"/>
          <p:cNvSpPr/>
          <p:nvPr/>
        </p:nvSpPr>
        <p:spPr>
          <a:xfrm>
            <a:off x="414424" y="2430963"/>
            <a:ext cx="1923602" cy="767701"/>
          </a:xfrm>
          <a:prstGeom prst="rect">
            <a:avLst/>
          </a:prstGeom>
          <a:solidFill>
            <a:srgbClr val="E8B24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5"/>
          <p:cNvSpPr txBox="1"/>
          <p:nvPr/>
        </p:nvSpPr>
        <p:spPr>
          <a:xfrm>
            <a:off x="655774" y="2643812"/>
            <a:ext cx="1411802" cy="360651"/>
          </a:xfrm>
          <a:prstGeom prst="rect">
            <a:avLst/>
          </a:prstGeom>
          <a:noFill/>
          <a:ln>
            <a:noFill/>
          </a:ln>
        </p:spPr>
        <p:txBody>
          <a:bodyPr spcFirstLastPara="1" wrap="square" lIns="91400" tIns="91400" rIns="91400" bIns="91400" anchor="t" anchorCtr="0">
            <a:spAutoFit/>
          </a:bodyPr>
          <a:lstStyle/>
          <a:p>
            <a:pPr marL="0" marR="0" lvl="0" indent="0" algn="ctr" rtl="0">
              <a:lnSpc>
                <a:spcPct val="95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lorem ipsum</a:t>
            </a:r>
            <a:endParaRPr sz="1400" b="0" i="0" u="none" strike="noStrike" cap="none">
              <a:solidFill>
                <a:srgbClr val="000000"/>
              </a:solidFill>
              <a:latin typeface="Arial"/>
              <a:ea typeface="Arial"/>
              <a:cs typeface="Arial"/>
              <a:sym typeface="Arial"/>
            </a:endParaRPr>
          </a:p>
        </p:txBody>
      </p:sp>
      <p:sp>
        <p:nvSpPr>
          <p:cNvPr id="309" name="Google Shape;309;p25"/>
          <p:cNvSpPr txBox="1"/>
          <p:nvPr/>
        </p:nvSpPr>
        <p:spPr>
          <a:xfrm>
            <a:off x="698674" y="2115924"/>
            <a:ext cx="1336801" cy="601951"/>
          </a:xfrm>
          <a:prstGeom prst="rect">
            <a:avLst/>
          </a:prstGeom>
          <a:noFill/>
          <a:ln>
            <a:noFill/>
          </a:ln>
        </p:spPr>
        <p:txBody>
          <a:bodyPr spcFirstLastPara="1" wrap="square" lIns="91400" tIns="91400" rIns="91400" bIns="91400" anchor="t" anchorCtr="0">
            <a:spAutoFit/>
          </a:bodyPr>
          <a:lstStyle/>
          <a:p>
            <a:pPr marL="0" marR="0" lvl="0" indent="0" algn="l" rtl="0">
              <a:lnSpc>
                <a:spcPct val="95000"/>
              </a:lnSpc>
              <a:spcBef>
                <a:spcPts val="0"/>
              </a:spcBef>
              <a:spcAft>
                <a:spcPts val="0"/>
              </a:spcAft>
              <a:buClr>
                <a:srgbClr val="000000"/>
              </a:buClr>
              <a:buSzPts val="2800"/>
              <a:buFont typeface="Roboto"/>
              <a:buNone/>
            </a:pPr>
            <a:r>
              <a:rPr lang="en-US" sz="2800" b="1" i="0" u="none" strike="noStrike" cap="none">
                <a:solidFill>
                  <a:srgbClr val="000000"/>
                </a:solidFill>
                <a:latin typeface="Roboto"/>
                <a:ea typeface="Roboto"/>
                <a:cs typeface="Roboto"/>
                <a:sym typeface="Roboto"/>
              </a:rPr>
              <a:t>12 345</a:t>
            </a:r>
            <a:endParaRPr sz="1400" b="0" i="0" u="none" strike="noStrike" cap="none">
              <a:solidFill>
                <a:srgbClr val="000000"/>
              </a:solidFill>
              <a:latin typeface="Arial"/>
              <a:ea typeface="Arial"/>
              <a:cs typeface="Arial"/>
              <a:sym typeface="Arial"/>
            </a:endParaRPr>
          </a:p>
        </p:txBody>
      </p:sp>
      <p:sp>
        <p:nvSpPr>
          <p:cNvPr id="310" name="Google Shape;310;p25"/>
          <p:cNvSpPr txBox="1"/>
          <p:nvPr/>
        </p:nvSpPr>
        <p:spPr>
          <a:xfrm>
            <a:off x="311699" y="1049724"/>
            <a:ext cx="4875602" cy="994802"/>
          </a:xfrm>
          <a:prstGeom prst="rect">
            <a:avLst/>
          </a:prstGeom>
          <a:noFill/>
          <a:ln>
            <a:noFill/>
          </a:ln>
        </p:spPr>
        <p:txBody>
          <a:bodyPr spcFirstLastPara="1" wrap="square" lIns="91400" tIns="91400" rIns="91400" bIns="91400" anchor="t" anchorCtr="0">
            <a:normAutofit/>
          </a:bodyPr>
          <a:lstStyle/>
          <a:p>
            <a:pPr marL="0" marR="0" lvl="0" indent="0" algn="l" rtl="0">
              <a:lnSpc>
                <a:spcPct val="92000"/>
              </a:lnSpc>
              <a:spcBef>
                <a:spcPts val="0"/>
              </a:spcBef>
              <a:spcAft>
                <a:spcPts val="0"/>
              </a:spcAft>
              <a:buClr>
                <a:srgbClr val="000000"/>
              </a:buClr>
              <a:buSzPts val="1000"/>
              <a:buFont typeface="Roboto"/>
              <a:buNone/>
            </a:pPr>
            <a:r>
              <a:rPr lang="en-US" sz="1000" b="0" i="0" u="none" strike="noStrike" cap="none">
                <a:solidFill>
                  <a:srgbClr val="000000"/>
                </a:solidFill>
                <a:latin typeface="Roboto"/>
                <a:ea typeface="Roboto"/>
                <a:cs typeface="Roboto"/>
                <a:sym typeface="Roboto"/>
              </a:rPr>
              <a:t>Curabitur at est tempor, dignissim lacus vitae, commodo tellus. Suspendisse nec viverra augue. Quisque egestas viverra ipsum, vel mollis nisi hendrerit nec. Donec feugiat hendrerit turpis, at congue ipsum laoreet non. </a:t>
            </a:r>
            <a:br>
              <a:rPr lang="en-US" sz="1000" b="0" i="0" u="none" strike="noStrike" cap="none">
                <a:solidFill>
                  <a:srgbClr val="000000"/>
                </a:solidFill>
                <a:latin typeface="Roboto"/>
                <a:ea typeface="Roboto"/>
                <a:cs typeface="Roboto"/>
                <a:sym typeface="Roboto"/>
              </a:rPr>
            </a:br>
            <a:br>
              <a:rPr lang="en-US" sz="1000" b="0" i="0" u="none" strike="noStrike" cap="none">
                <a:solidFill>
                  <a:srgbClr val="000000"/>
                </a:solidFill>
                <a:latin typeface="Roboto"/>
                <a:ea typeface="Roboto"/>
                <a:cs typeface="Roboto"/>
                <a:sym typeface="Roboto"/>
              </a:rPr>
            </a:br>
            <a:r>
              <a:rPr lang="en-US" sz="1000" b="0" i="0" u="none" strike="noStrike" cap="none">
                <a:solidFill>
                  <a:srgbClr val="000000"/>
                </a:solidFill>
                <a:latin typeface="Roboto"/>
                <a:ea typeface="Roboto"/>
                <a:cs typeface="Roboto"/>
                <a:sym typeface="Roboto"/>
              </a:rPr>
              <a:t>Phasellus porttitor vestibulum dui eget iaculis:</a:t>
            </a:r>
            <a:endParaRPr sz="1400" b="0" i="0" u="none" strike="noStrike" cap="none">
              <a:solidFill>
                <a:srgbClr val="000000"/>
              </a:solidFill>
              <a:latin typeface="Arial"/>
              <a:ea typeface="Arial"/>
              <a:cs typeface="Arial"/>
              <a:sym typeface="Arial"/>
            </a:endParaRPr>
          </a:p>
        </p:txBody>
      </p:sp>
      <p:sp>
        <p:nvSpPr>
          <p:cNvPr id="311" name="Google Shape;311;p25"/>
          <p:cNvSpPr/>
          <p:nvPr/>
        </p:nvSpPr>
        <p:spPr>
          <a:xfrm>
            <a:off x="2562424" y="2430963"/>
            <a:ext cx="1923602" cy="767701"/>
          </a:xfrm>
          <a:prstGeom prst="rect">
            <a:avLst/>
          </a:prstGeom>
          <a:solidFill>
            <a:srgbClr val="E8B24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5"/>
          <p:cNvSpPr txBox="1"/>
          <p:nvPr/>
        </p:nvSpPr>
        <p:spPr>
          <a:xfrm>
            <a:off x="2803774" y="2591473"/>
            <a:ext cx="1411802" cy="715907"/>
          </a:xfrm>
          <a:prstGeom prst="rect">
            <a:avLst/>
          </a:prstGeom>
          <a:noFill/>
          <a:ln>
            <a:noFill/>
          </a:ln>
        </p:spPr>
        <p:txBody>
          <a:bodyPr spcFirstLastPara="1" wrap="square" lIns="91400" tIns="91400" rIns="91400" bIns="91400" anchor="t" anchorCtr="0">
            <a:spAutoFit/>
          </a:bodyPr>
          <a:lstStyle/>
          <a:p>
            <a:pPr marL="0" marR="0" lvl="0" indent="0" algn="ctr" rtl="0">
              <a:lnSpc>
                <a:spcPct val="95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lorem ipsum</a:t>
            </a:r>
            <a:endParaRPr sz="1000" b="1" i="0" u="none" strike="noStrike" cap="none">
              <a:solidFill>
                <a:srgbClr val="C5A7F0"/>
              </a:solidFill>
              <a:latin typeface="Arial"/>
              <a:ea typeface="Arial"/>
              <a:cs typeface="Arial"/>
              <a:sym typeface="Arial"/>
            </a:endParaRPr>
          </a:p>
        </p:txBody>
      </p:sp>
      <p:sp>
        <p:nvSpPr>
          <p:cNvPr id="313" name="Google Shape;313;p25"/>
          <p:cNvSpPr txBox="1"/>
          <p:nvPr/>
        </p:nvSpPr>
        <p:spPr>
          <a:xfrm>
            <a:off x="2760424" y="2115924"/>
            <a:ext cx="1527601" cy="601951"/>
          </a:xfrm>
          <a:prstGeom prst="rect">
            <a:avLst/>
          </a:prstGeom>
          <a:noFill/>
          <a:ln>
            <a:noFill/>
          </a:ln>
        </p:spPr>
        <p:txBody>
          <a:bodyPr spcFirstLastPara="1" wrap="square" lIns="91400" tIns="91400" rIns="91400" bIns="91400" anchor="t" anchorCtr="0">
            <a:spAutoFit/>
          </a:bodyPr>
          <a:lstStyle/>
          <a:p>
            <a:pPr marL="0" marR="0" lvl="0" indent="0" algn="l" rtl="0">
              <a:lnSpc>
                <a:spcPct val="95000"/>
              </a:lnSpc>
              <a:spcBef>
                <a:spcPts val="0"/>
              </a:spcBef>
              <a:spcAft>
                <a:spcPts val="0"/>
              </a:spcAft>
              <a:buClr>
                <a:srgbClr val="000000"/>
              </a:buClr>
              <a:buSzPts val="2800"/>
              <a:buFont typeface="Roboto"/>
              <a:buNone/>
            </a:pPr>
            <a:r>
              <a:rPr lang="en-US" sz="2800" b="1" i="0" u="none" strike="noStrike" cap="none">
                <a:solidFill>
                  <a:srgbClr val="000000"/>
                </a:solidFill>
                <a:latin typeface="Roboto"/>
                <a:ea typeface="Roboto"/>
                <a:cs typeface="Roboto"/>
                <a:sym typeface="Roboto"/>
              </a:rPr>
              <a:t>678 900</a:t>
            </a:r>
            <a:endParaRPr sz="1400" b="0" i="0" u="none" strike="noStrike" cap="none">
              <a:solidFill>
                <a:srgbClr val="000000"/>
              </a:solidFill>
              <a:latin typeface="Arial"/>
              <a:ea typeface="Arial"/>
              <a:cs typeface="Arial"/>
              <a:sym typeface="Arial"/>
            </a:endParaRPr>
          </a:p>
        </p:txBody>
      </p:sp>
      <p:sp>
        <p:nvSpPr>
          <p:cNvPr id="314" name="Google Shape;314;p25"/>
          <p:cNvSpPr/>
          <p:nvPr/>
        </p:nvSpPr>
        <p:spPr>
          <a:xfrm>
            <a:off x="4710424" y="2430963"/>
            <a:ext cx="1923601" cy="767701"/>
          </a:xfrm>
          <a:prstGeom prst="rect">
            <a:avLst/>
          </a:prstGeom>
          <a:solidFill>
            <a:srgbClr val="E8B24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25"/>
          <p:cNvSpPr txBox="1"/>
          <p:nvPr/>
        </p:nvSpPr>
        <p:spPr>
          <a:xfrm>
            <a:off x="4951774" y="2643800"/>
            <a:ext cx="1459201" cy="715906"/>
          </a:xfrm>
          <a:prstGeom prst="rect">
            <a:avLst/>
          </a:prstGeom>
          <a:noFill/>
          <a:ln>
            <a:noFill/>
          </a:ln>
        </p:spPr>
        <p:txBody>
          <a:bodyPr spcFirstLastPara="1" wrap="square" lIns="91400" tIns="91400" rIns="91400" bIns="91400" anchor="t" anchorCtr="0">
            <a:spAutoFit/>
          </a:bodyPr>
          <a:lstStyle/>
          <a:p>
            <a:pPr marL="0" marR="0" lvl="0" indent="0" algn="ctr" rtl="0">
              <a:lnSpc>
                <a:spcPct val="95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lorem ipsum</a:t>
            </a:r>
            <a:endParaRPr sz="1000" b="1" i="0" u="none" strike="noStrike" cap="none">
              <a:solidFill>
                <a:srgbClr val="C5A7F0"/>
              </a:solidFill>
              <a:latin typeface="Arial"/>
              <a:ea typeface="Arial"/>
              <a:cs typeface="Arial"/>
              <a:sym typeface="Arial"/>
            </a:endParaRPr>
          </a:p>
        </p:txBody>
      </p:sp>
      <p:sp>
        <p:nvSpPr>
          <p:cNvPr id="316" name="Google Shape;316;p25"/>
          <p:cNvSpPr txBox="1"/>
          <p:nvPr/>
        </p:nvSpPr>
        <p:spPr>
          <a:xfrm>
            <a:off x="5084762" y="2115924"/>
            <a:ext cx="1096801" cy="601951"/>
          </a:xfrm>
          <a:prstGeom prst="rect">
            <a:avLst/>
          </a:prstGeom>
          <a:noFill/>
          <a:ln>
            <a:noFill/>
          </a:ln>
        </p:spPr>
        <p:txBody>
          <a:bodyPr spcFirstLastPara="1" wrap="square" lIns="91400" tIns="91400" rIns="91400" bIns="91400" anchor="t" anchorCtr="0">
            <a:spAutoFit/>
          </a:bodyPr>
          <a:lstStyle/>
          <a:p>
            <a:pPr marL="0" marR="0" lvl="0" indent="0" algn="l" rtl="0">
              <a:lnSpc>
                <a:spcPct val="95000"/>
              </a:lnSpc>
              <a:spcBef>
                <a:spcPts val="0"/>
              </a:spcBef>
              <a:spcAft>
                <a:spcPts val="0"/>
              </a:spcAft>
              <a:buClr>
                <a:srgbClr val="000000"/>
              </a:buClr>
              <a:buSzPts val="2800"/>
              <a:buFont typeface="Roboto"/>
              <a:buNone/>
            </a:pPr>
            <a:r>
              <a:rPr lang="en-US" sz="2800" b="1" i="0" u="none" strike="noStrike" cap="none">
                <a:solidFill>
                  <a:srgbClr val="000000"/>
                </a:solidFill>
                <a:latin typeface="Roboto"/>
                <a:ea typeface="Roboto"/>
                <a:cs typeface="Roboto"/>
                <a:sym typeface="Roboto"/>
              </a:rPr>
              <a:t>1 234</a:t>
            </a:r>
            <a:endParaRPr sz="1400" b="0" i="0" u="none" strike="noStrike" cap="none">
              <a:solidFill>
                <a:srgbClr val="000000"/>
              </a:solidFill>
              <a:latin typeface="Arial"/>
              <a:ea typeface="Arial"/>
              <a:cs typeface="Arial"/>
              <a:sym typeface="Arial"/>
            </a:endParaRPr>
          </a:p>
        </p:txBody>
      </p:sp>
      <p:sp>
        <p:nvSpPr>
          <p:cNvPr id="317" name="Google Shape;317;p25"/>
          <p:cNvSpPr/>
          <p:nvPr/>
        </p:nvSpPr>
        <p:spPr>
          <a:xfrm>
            <a:off x="6858424" y="2430963"/>
            <a:ext cx="1923601" cy="767701"/>
          </a:xfrm>
          <a:prstGeom prst="rect">
            <a:avLst/>
          </a:prstGeom>
          <a:solidFill>
            <a:srgbClr val="E8B24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5"/>
          <p:cNvSpPr txBox="1"/>
          <p:nvPr/>
        </p:nvSpPr>
        <p:spPr>
          <a:xfrm>
            <a:off x="7056425" y="2643800"/>
            <a:ext cx="1570801" cy="360651"/>
          </a:xfrm>
          <a:prstGeom prst="rect">
            <a:avLst/>
          </a:prstGeom>
          <a:noFill/>
          <a:ln>
            <a:noFill/>
          </a:ln>
        </p:spPr>
        <p:txBody>
          <a:bodyPr spcFirstLastPara="1" wrap="square" lIns="91400" tIns="91400" rIns="91400" bIns="91400" anchor="t" anchorCtr="0">
            <a:spAutoFit/>
          </a:bodyPr>
          <a:lstStyle/>
          <a:p>
            <a:pPr marL="0" marR="0" lvl="0" indent="0" algn="ctr" rtl="0">
              <a:lnSpc>
                <a:spcPct val="95000"/>
              </a:lnSpc>
              <a:spcBef>
                <a:spcPts val="0"/>
              </a:spcBef>
              <a:spcAft>
                <a:spcPts val="0"/>
              </a:spcAft>
              <a:buClr>
                <a:srgbClr val="000000"/>
              </a:buClr>
              <a:buSzPts val="1200"/>
              <a:buFont typeface="Roboto"/>
              <a:buNone/>
            </a:pPr>
            <a:r>
              <a:rPr lang="en-US" sz="1200" b="1" i="0" u="none" strike="noStrike" cap="none">
                <a:solidFill>
                  <a:srgbClr val="000000"/>
                </a:solidFill>
                <a:latin typeface="Roboto"/>
                <a:ea typeface="Roboto"/>
                <a:cs typeface="Roboto"/>
                <a:sym typeface="Roboto"/>
              </a:rPr>
              <a:t>lorem ipsum</a:t>
            </a:r>
            <a:endParaRPr sz="1400" b="0" i="0" u="none" strike="noStrike" cap="none">
              <a:solidFill>
                <a:srgbClr val="000000"/>
              </a:solidFill>
              <a:latin typeface="Arial"/>
              <a:ea typeface="Arial"/>
              <a:cs typeface="Arial"/>
              <a:sym typeface="Arial"/>
            </a:endParaRPr>
          </a:p>
        </p:txBody>
      </p:sp>
      <p:sp>
        <p:nvSpPr>
          <p:cNvPr id="319" name="Google Shape;319;p25"/>
          <p:cNvSpPr txBox="1"/>
          <p:nvPr/>
        </p:nvSpPr>
        <p:spPr>
          <a:xfrm>
            <a:off x="6826774" y="2115924"/>
            <a:ext cx="1957801" cy="601951"/>
          </a:xfrm>
          <a:prstGeom prst="rect">
            <a:avLst/>
          </a:prstGeom>
          <a:noFill/>
          <a:ln>
            <a:noFill/>
          </a:ln>
        </p:spPr>
        <p:txBody>
          <a:bodyPr spcFirstLastPara="1" wrap="square" lIns="91400" tIns="91400" rIns="91400" bIns="91400" anchor="t" anchorCtr="0">
            <a:spAutoFit/>
          </a:bodyPr>
          <a:lstStyle/>
          <a:p>
            <a:pPr marL="0" marR="0" lvl="0" indent="0" algn="l" rtl="0">
              <a:lnSpc>
                <a:spcPct val="95000"/>
              </a:lnSpc>
              <a:spcBef>
                <a:spcPts val="0"/>
              </a:spcBef>
              <a:spcAft>
                <a:spcPts val="0"/>
              </a:spcAft>
              <a:buClr>
                <a:srgbClr val="000000"/>
              </a:buClr>
              <a:buSzPts val="2800"/>
              <a:buFont typeface="Roboto"/>
              <a:buNone/>
            </a:pPr>
            <a:r>
              <a:rPr lang="en-US" sz="2800" b="1" i="0" u="none" strike="noStrike" cap="none">
                <a:solidFill>
                  <a:srgbClr val="000000"/>
                </a:solidFill>
                <a:latin typeface="Roboto"/>
                <a:ea typeface="Roboto"/>
                <a:cs typeface="Roboto"/>
                <a:sym typeface="Roboto"/>
              </a:rPr>
              <a:t>12 millions</a:t>
            </a:r>
            <a:endParaRPr sz="1400" b="0" i="0" u="none" strike="noStrike" cap="none">
              <a:solidFill>
                <a:srgbClr val="000000"/>
              </a:solidFill>
              <a:latin typeface="Arial"/>
              <a:ea typeface="Arial"/>
              <a:cs typeface="Arial"/>
              <a:sym typeface="Arial"/>
            </a:endParaRPr>
          </a:p>
        </p:txBody>
      </p:sp>
      <p:sp>
        <p:nvSpPr>
          <p:cNvPr id="320" name="Google Shape;320;p25"/>
          <p:cNvSpPr/>
          <p:nvPr/>
        </p:nvSpPr>
        <p:spPr>
          <a:xfrm>
            <a:off x="414425" y="3797024"/>
            <a:ext cx="4071600" cy="854700"/>
          </a:xfrm>
          <a:prstGeom prst="rect">
            <a:avLst/>
          </a:prstGeom>
          <a:solidFill>
            <a:srgbClr val="E8B24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5"/>
          <p:cNvSpPr txBox="1"/>
          <p:nvPr/>
        </p:nvSpPr>
        <p:spPr>
          <a:xfrm>
            <a:off x="655774" y="4009875"/>
            <a:ext cx="3486901" cy="455266"/>
          </a:xfrm>
          <a:prstGeom prst="rect">
            <a:avLst/>
          </a:prstGeom>
          <a:noFill/>
          <a:ln>
            <a:noFill/>
          </a:ln>
        </p:spPr>
        <p:txBody>
          <a:bodyPr spcFirstLastPara="1" wrap="square" lIns="91400" tIns="91400" rIns="91400" bIns="91400" anchor="t" anchorCtr="0">
            <a:spAutoFit/>
          </a:bodyPr>
          <a:lstStyle/>
          <a:p>
            <a:pPr marL="0" marR="0" lvl="0" indent="0" algn="l" rtl="0">
              <a:lnSpc>
                <a:spcPct val="95000"/>
              </a:lnSpc>
              <a:spcBef>
                <a:spcPts val="0"/>
              </a:spcBef>
              <a:spcAft>
                <a:spcPts val="0"/>
              </a:spcAft>
              <a:buClr>
                <a:srgbClr val="000000"/>
              </a:buClr>
              <a:buSzPts val="1000"/>
              <a:buFont typeface="Roboto"/>
              <a:buNone/>
            </a:pPr>
            <a:r>
              <a:rPr lang="en-US" sz="1000" b="1" i="0" u="none" strike="noStrike" cap="none">
                <a:solidFill>
                  <a:srgbClr val="000000"/>
                </a:solidFill>
                <a:latin typeface="Roboto"/>
                <a:ea typeface="Roboto"/>
                <a:cs typeface="Roboto"/>
                <a:sym typeface="Roboto"/>
              </a:rPr>
              <a:t>Aliquam erat volutpat. Etiam ac iaculis justo, et condimentum magna.</a:t>
            </a:r>
            <a:endParaRPr sz="1400" b="0" i="0" u="none" strike="noStrike" cap="none">
              <a:solidFill>
                <a:srgbClr val="000000"/>
              </a:solidFill>
              <a:latin typeface="Arial"/>
              <a:ea typeface="Arial"/>
              <a:cs typeface="Arial"/>
              <a:sym typeface="Arial"/>
            </a:endParaRPr>
          </a:p>
        </p:txBody>
      </p:sp>
      <p:sp>
        <p:nvSpPr>
          <p:cNvPr id="322" name="Google Shape;322;p25"/>
          <p:cNvSpPr txBox="1"/>
          <p:nvPr/>
        </p:nvSpPr>
        <p:spPr>
          <a:xfrm>
            <a:off x="606752" y="3456987"/>
            <a:ext cx="1370400" cy="1623306"/>
          </a:xfrm>
          <a:prstGeom prst="rect">
            <a:avLst/>
          </a:prstGeom>
          <a:noFill/>
          <a:ln>
            <a:noFill/>
          </a:ln>
        </p:spPr>
        <p:txBody>
          <a:bodyPr spcFirstLastPara="1" wrap="square" lIns="91400" tIns="91400" rIns="91400" bIns="91400" anchor="t" anchorCtr="0">
            <a:spAutoFit/>
          </a:bodyPr>
          <a:lstStyle/>
          <a:p>
            <a:pPr marL="0" marR="0" lvl="0" indent="0" algn="l" rtl="0">
              <a:lnSpc>
                <a:spcPct val="95000"/>
              </a:lnSpc>
              <a:spcBef>
                <a:spcPts val="0"/>
              </a:spcBef>
              <a:spcAft>
                <a:spcPts val="0"/>
              </a:spcAft>
              <a:buClr>
                <a:srgbClr val="000000"/>
              </a:buClr>
              <a:buSzPts val="3500"/>
              <a:buFont typeface="Roboto"/>
              <a:buNone/>
            </a:pPr>
            <a:r>
              <a:rPr lang="en-US" sz="3500" b="1" i="0" u="none" strike="noStrike" cap="none">
                <a:solidFill>
                  <a:srgbClr val="000000"/>
                </a:solidFill>
                <a:latin typeface="Roboto"/>
                <a:ea typeface="Roboto"/>
                <a:cs typeface="Roboto"/>
                <a:sym typeface="Roboto"/>
              </a:rPr>
              <a:t>57</a:t>
            </a:r>
            <a:r>
              <a:rPr lang="en-US" sz="900" b="0" i="0" u="none" strike="noStrike" cap="none">
                <a:solidFill>
                  <a:srgbClr val="000000"/>
                </a:solidFill>
                <a:latin typeface="Roboto Medium"/>
                <a:ea typeface="Roboto Medium"/>
                <a:cs typeface="Roboto Medium"/>
                <a:sym typeface="Roboto Medium"/>
              </a:rPr>
              <a:t> </a:t>
            </a:r>
            <a:r>
              <a:rPr lang="en-US" sz="3500" b="1" i="0" u="none" strike="noStrike" cap="none">
                <a:solidFill>
                  <a:srgbClr val="000000"/>
                </a:solidFill>
                <a:latin typeface="Roboto"/>
                <a:ea typeface="Roboto"/>
                <a:cs typeface="Roboto"/>
                <a:sym typeface="Roboto"/>
              </a:rPr>
              <a:t>%</a:t>
            </a:r>
            <a:endParaRPr sz="1400" b="0" i="0" u="none" strike="noStrike" cap="none">
              <a:solidFill>
                <a:srgbClr val="000000"/>
              </a:solidFill>
              <a:latin typeface="Arial"/>
              <a:ea typeface="Arial"/>
              <a:cs typeface="Arial"/>
              <a:sym typeface="Arial"/>
            </a:endParaRPr>
          </a:p>
          <a:p>
            <a:pPr marL="0" marR="0" lvl="0" indent="0" algn="l" rtl="0">
              <a:lnSpc>
                <a:spcPct val="95000"/>
              </a:lnSpc>
              <a:spcBef>
                <a:spcPts val="1800"/>
              </a:spcBef>
              <a:spcAft>
                <a:spcPts val="0"/>
              </a:spcAft>
              <a:buClr>
                <a:srgbClr val="000000"/>
              </a:buClr>
              <a:buSzPts val="1700"/>
              <a:buFont typeface="Arial"/>
              <a:buNone/>
            </a:pPr>
            <a:endParaRPr sz="1700" b="1" i="0" u="none" strike="noStrike" cap="none">
              <a:solidFill>
                <a:srgbClr val="C5A7F0"/>
              </a:solidFill>
              <a:latin typeface="Arial"/>
              <a:ea typeface="Arial"/>
              <a:cs typeface="Arial"/>
              <a:sym typeface="Arial"/>
            </a:endParaRPr>
          </a:p>
        </p:txBody>
      </p:sp>
      <p:sp>
        <p:nvSpPr>
          <p:cNvPr id="323" name="Google Shape;323;p25"/>
          <p:cNvSpPr/>
          <p:nvPr/>
        </p:nvSpPr>
        <p:spPr>
          <a:xfrm>
            <a:off x="4710424" y="3797024"/>
            <a:ext cx="4071601" cy="854700"/>
          </a:xfrm>
          <a:prstGeom prst="rect">
            <a:avLst/>
          </a:prstGeom>
          <a:solidFill>
            <a:srgbClr val="E8B244"/>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5"/>
          <p:cNvSpPr txBox="1"/>
          <p:nvPr/>
        </p:nvSpPr>
        <p:spPr>
          <a:xfrm>
            <a:off x="4951774" y="4009875"/>
            <a:ext cx="3486901" cy="455266"/>
          </a:xfrm>
          <a:prstGeom prst="rect">
            <a:avLst/>
          </a:prstGeom>
          <a:noFill/>
          <a:ln>
            <a:noFill/>
          </a:ln>
        </p:spPr>
        <p:txBody>
          <a:bodyPr spcFirstLastPara="1" wrap="square" lIns="91400" tIns="91400" rIns="91400" bIns="91400" anchor="t" anchorCtr="0">
            <a:spAutoFit/>
          </a:bodyPr>
          <a:lstStyle/>
          <a:p>
            <a:pPr marL="0" marR="0" lvl="0" indent="0" algn="l" rtl="0">
              <a:lnSpc>
                <a:spcPct val="95000"/>
              </a:lnSpc>
              <a:spcBef>
                <a:spcPts val="0"/>
              </a:spcBef>
              <a:spcAft>
                <a:spcPts val="0"/>
              </a:spcAft>
              <a:buClr>
                <a:srgbClr val="000000"/>
              </a:buClr>
              <a:buSzPts val="1000"/>
              <a:buFont typeface="Roboto"/>
              <a:buNone/>
            </a:pPr>
            <a:r>
              <a:rPr lang="en-US" sz="1000" b="1" i="0" u="none" strike="noStrike" cap="none">
                <a:solidFill>
                  <a:srgbClr val="000000"/>
                </a:solidFill>
                <a:latin typeface="Roboto"/>
                <a:ea typeface="Roboto"/>
                <a:cs typeface="Roboto"/>
                <a:sym typeface="Roboto"/>
              </a:rPr>
              <a:t>Suspendisse potenti. Vestibulum felis quam, commodo nec turpis eu, malesuada elementum metus.</a:t>
            </a:r>
            <a:endParaRPr sz="1400" b="0" i="0" u="none" strike="noStrike" cap="none">
              <a:solidFill>
                <a:srgbClr val="000000"/>
              </a:solidFill>
              <a:latin typeface="Arial"/>
              <a:ea typeface="Arial"/>
              <a:cs typeface="Arial"/>
              <a:sym typeface="Arial"/>
            </a:endParaRPr>
          </a:p>
        </p:txBody>
      </p:sp>
      <p:sp>
        <p:nvSpPr>
          <p:cNvPr id="325" name="Google Shape;325;p25"/>
          <p:cNvSpPr txBox="1"/>
          <p:nvPr/>
        </p:nvSpPr>
        <p:spPr>
          <a:xfrm>
            <a:off x="4902751" y="3456987"/>
            <a:ext cx="1370401" cy="703551"/>
          </a:xfrm>
          <a:prstGeom prst="rect">
            <a:avLst/>
          </a:prstGeom>
          <a:noFill/>
          <a:ln>
            <a:noFill/>
          </a:ln>
        </p:spPr>
        <p:txBody>
          <a:bodyPr spcFirstLastPara="1" wrap="square" lIns="91400" tIns="91400" rIns="91400" bIns="91400" anchor="t" anchorCtr="0">
            <a:spAutoFit/>
          </a:bodyPr>
          <a:lstStyle/>
          <a:p>
            <a:pPr marL="0" marR="0" lvl="0" indent="0" algn="l" rtl="0">
              <a:lnSpc>
                <a:spcPct val="95000"/>
              </a:lnSpc>
              <a:spcBef>
                <a:spcPts val="0"/>
              </a:spcBef>
              <a:spcAft>
                <a:spcPts val="0"/>
              </a:spcAft>
              <a:buClr>
                <a:srgbClr val="000000"/>
              </a:buClr>
              <a:buSzPts val="3500"/>
              <a:buFont typeface="Roboto"/>
              <a:buNone/>
            </a:pPr>
            <a:r>
              <a:rPr lang="en-US" sz="3500" b="1" i="0" u="none" strike="noStrike" cap="none">
                <a:solidFill>
                  <a:srgbClr val="000000"/>
                </a:solidFill>
                <a:latin typeface="Roboto"/>
                <a:ea typeface="Roboto"/>
                <a:cs typeface="Roboto"/>
                <a:sym typeface="Roboto"/>
              </a:rPr>
              <a:t>100%</a:t>
            </a:r>
            <a:endParaRPr sz="1400" b="0" i="0" u="none" strike="noStrike" cap="none">
              <a:solidFill>
                <a:srgbClr val="000000"/>
              </a:solidFill>
              <a:latin typeface="Arial"/>
              <a:ea typeface="Arial"/>
              <a:cs typeface="Arial"/>
              <a:sym typeface="Arial"/>
            </a:endParaRPr>
          </a:p>
        </p:txBody>
      </p:sp>
      <p:pic>
        <p:nvPicPr>
          <p:cNvPr id="326" name="Google Shape;326;p25" descr="Google Shape;320;p37"/>
          <p:cNvPicPr preferRelativeResize="0"/>
          <p:nvPr/>
        </p:nvPicPr>
        <p:blipFill rotWithShape="1">
          <a:blip r:embed="rId3">
            <a:alphaModFix/>
          </a:blip>
          <a:srcRect/>
          <a:stretch/>
        </p:blipFill>
        <p:spPr>
          <a:xfrm>
            <a:off x="8147750" y="3457004"/>
            <a:ext cx="341384" cy="514908"/>
          </a:xfrm>
          <a:prstGeom prst="rect">
            <a:avLst/>
          </a:prstGeom>
          <a:noFill/>
          <a:ln>
            <a:noFill/>
          </a:ln>
        </p:spPr>
      </p:pic>
      <p:pic>
        <p:nvPicPr>
          <p:cNvPr id="327" name="Google Shape;327;p25" descr="Google Shape;321;p37"/>
          <p:cNvPicPr preferRelativeResize="0"/>
          <p:nvPr/>
        </p:nvPicPr>
        <p:blipFill rotWithShape="1">
          <a:blip r:embed="rId4">
            <a:alphaModFix/>
          </a:blip>
          <a:srcRect/>
          <a:stretch/>
        </p:blipFill>
        <p:spPr>
          <a:xfrm>
            <a:off x="3734491" y="4259245"/>
            <a:ext cx="341390" cy="5153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9"/>
        <p:cNvGrpSpPr/>
        <p:nvPr/>
      </p:nvGrpSpPr>
      <p:grpSpPr>
        <a:xfrm>
          <a:off x="0" y="0"/>
          <a:ext cx="0" cy="0"/>
          <a:chOff x="0" y="0"/>
          <a:chExt cx="0" cy="0"/>
        </a:xfrm>
      </p:grpSpPr>
      <p:pic>
        <p:nvPicPr>
          <p:cNvPr id="4" name="Image 3" descr="Une image contenant habits, personne, dessin humoristique, Visage humain&#10;&#10;Description générée automatiquement">
            <a:extLst>
              <a:ext uri="{FF2B5EF4-FFF2-40B4-BE49-F238E27FC236}">
                <a16:creationId xmlns:a16="http://schemas.microsoft.com/office/drawing/2014/main" id="{6E38A6FF-F1E8-CB87-E603-36C6C2F2BF2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Lst>
          </a:blip>
          <a:stretch>
            <a:fillRect/>
          </a:stretch>
        </p:blipFill>
        <p:spPr>
          <a:xfrm>
            <a:off x="0" y="0"/>
            <a:ext cx="9144000" cy="5143500"/>
          </a:xfrm>
          <a:prstGeom prst="rect">
            <a:avLst/>
          </a:prstGeom>
        </p:spPr>
      </p:pic>
      <p:sp>
        <p:nvSpPr>
          <p:cNvPr id="101" name="Google Shape;101;p3"/>
          <p:cNvSpPr txBox="1"/>
          <p:nvPr/>
        </p:nvSpPr>
        <p:spPr>
          <a:xfrm>
            <a:off x="2003849" y="3420049"/>
            <a:ext cx="5136300" cy="6465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3000"/>
              <a:buFont typeface="Roboto"/>
              <a:buNone/>
            </a:pPr>
            <a:r>
              <a:rPr lang="en-US" sz="3000" b="1" i="0" u="none" strike="noStrike" cap="none">
                <a:solidFill>
                  <a:schemeClr val="lt1"/>
                </a:solidFill>
                <a:latin typeface="Roboto"/>
                <a:ea typeface="Roboto"/>
                <a:cs typeface="Roboto"/>
                <a:sym typeface="Roboto"/>
              </a:rPr>
              <a:t>Titre du document</a:t>
            </a:r>
            <a:endParaRPr sz="1400" b="0" i="0" u="none" strike="noStrike" cap="none">
              <a:solidFill>
                <a:schemeClr val="lt1"/>
              </a:solidFill>
              <a:latin typeface="Arial"/>
              <a:ea typeface="Arial"/>
              <a:cs typeface="Arial"/>
              <a:sym typeface="Arial"/>
            </a:endParaRPr>
          </a:p>
        </p:txBody>
      </p:sp>
      <p:pic>
        <p:nvPicPr>
          <p:cNvPr id="105" name="Google Shape;105;p3"/>
          <p:cNvPicPr preferRelativeResize="0"/>
          <p:nvPr/>
        </p:nvPicPr>
        <p:blipFill rotWithShape="1">
          <a:blip r:embed="rId5">
            <a:alphaModFix/>
          </a:blip>
          <a:srcRect/>
          <a:stretch/>
        </p:blipFill>
        <p:spPr>
          <a:xfrm>
            <a:off x="3083318" y="1931350"/>
            <a:ext cx="2977362" cy="128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9"/>
        <p:cNvGrpSpPr/>
        <p:nvPr/>
      </p:nvGrpSpPr>
      <p:grpSpPr>
        <a:xfrm>
          <a:off x="0" y="0"/>
          <a:ext cx="0" cy="0"/>
          <a:chOff x="0" y="0"/>
          <a:chExt cx="0" cy="0"/>
        </a:xfrm>
      </p:grpSpPr>
      <p:sp>
        <p:nvSpPr>
          <p:cNvPr id="110" name="Google Shape;110;p4"/>
          <p:cNvSpPr txBox="1"/>
          <p:nvPr/>
        </p:nvSpPr>
        <p:spPr>
          <a:xfrm>
            <a:off x="4775999" y="1371150"/>
            <a:ext cx="3190800" cy="26658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n-US" sz="2400" b="1" i="0" u="none" strike="noStrike" cap="none">
                <a:solidFill>
                  <a:schemeClr val="lt1"/>
                </a:solidFill>
                <a:latin typeface="Roboto"/>
                <a:ea typeface="Roboto"/>
                <a:cs typeface="Roboto"/>
                <a:sym typeface="Roboto"/>
              </a:rPr>
              <a:t>Tu trouves pas de bons livres?</a:t>
            </a:r>
            <a:endParaRPr sz="2400" b="1" i="0" u="none" strike="noStrike" cap="none">
              <a:solidFill>
                <a:schemeClr val="lt1"/>
              </a:solidFill>
              <a:latin typeface="Roboto"/>
              <a:ea typeface="Roboto"/>
              <a:cs typeface="Roboto"/>
              <a:sym typeface="Roboto"/>
            </a:endParaRPr>
          </a:p>
          <a:p>
            <a:pPr marL="0" marR="0" lvl="0" indent="0" algn="l" rtl="0">
              <a:lnSpc>
                <a:spcPct val="100000"/>
              </a:lnSpc>
              <a:spcBef>
                <a:spcPts val="1200"/>
              </a:spcBef>
              <a:spcAft>
                <a:spcPts val="0"/>
              </a:spcAft>
              <a:buClr>
                <a:srgbClr val="000000"/>
              </a:buClr>
              <a:buSzPts val="2400"/>
              <a:buFont typeface="Arial"/>
              <a:buNone/>
            </a:pPr>
            <a:endParaRPr sz="2400"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Roboto"/>
              <a:buNone/>
            </a:pPr>
            <a:r>
              <a:rPr lang="en-US" sz="2400" b="1" i="0" u="none" strike="noStrike" cap="none">
                <a:solidFill>
                  <a:schemeClr val="lt1"/>
                </a:solidFill>
                <a:latin typeface="Roboto"/>
                <a:ea typeface="Roboto"/>
                <a:cs typeface="Roboto"/>
                <a:sym typeface="Roboto"/>
              </a:rPr>
              <a:t>Redécouvre la lecture comme tu ne l’as jamais lue!</a:t>
            </a:r>
            <a:endParaRPr sz="1400" b="0" i="0" u="none" strike="noStrike" cap="none">
              <a:solidFill>
                <a:schemeClr val="lt1"/>
              </a:solidFill>
              <a:latin typeface="Arial"/>
              <a:ea typeface="Arial"/>
              <a:cs typeface="Arial"/>
              <a:sym typeface="Arial"/>
            </a:endParaRPr>
          </a:p>
        </p:txBody>
      </p:sp>
      <p:pic>
        <p:nvPicPr>
          <p:cNvPr id="111" name="Google Shape;111;p4" descr="Google Shape;110;p16"/>
          <p:cNvPicPr preferRelativeResize="0"/>
          <p:nvPr/>
        </p:nvPicPr>
        <p:blipFill rotWithShape="1">
          <a:blip r:embed="rId3">
            <a:alphaModFix/>
          </a:blip>
          <a:srcRect/>
          <a:stretch/>
        </p:blipFill>
        <p:spPr>
          <a:xfrm rot="3467296">
            <a:off x="7793600" y="3119726"/>
            <a:ext cx="2513102" cy="2228427"/>
          </a:xfrm>
          <a:prstGeom prst="rect">
            <a:avLst/>
          </a:prstGeom>
          <a:noFill/>
          <a:ln>
            <a:noFill/>
          </a:ln>
        </p:spPr>
      </p:pic>
      <p:pic>
        <p:nvPicPr>
          <p:cNvPr id="112" name="Google Shape;112;p4"/>
          <p:cNvPicPr preferRelativeResize="0"/>
          <p:nvPr/>
        </p:nvPicPr>
        <p:blipFill rotWithShape="1">
          <a:blip r:embed="rId4">
            <a:alphaModFix/>
          </a:blip>
          <a:srcRect t="5595" b="5585"/>
          <a:stretch/>
        </p:blipFill>
        <p:spPr>
          <a:xfrm>
            <a:off x="-12" y="0"/>
            <a:ext cx="3854828" cy="51368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txBox="1"/>
          <p:nvPr/>
        </p:nvSpPr>
        <p:spPr>
          <a:xfrm>
            <a:off x="311699" y="371949"/>
            <a:ext cx="8520602" cy="572702"/>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1D9F4C"/>
              </a:buClr>
              <a:buSzPts val="2400"/>
              <a:buFont typeface="Roboto"/>
              <a:buNone/>
            </a:pPr>
            <a:r>
              <a:rPr lang="en-US" sz="2400" b="1" i="0" u="none" strike="noStrike" cap="none">
                <a:solidFill>
                  <a:schemeClr val="dk1"/>
                </a:solidFill>
                <a:latin typeface="Roboto"/>
                <a:ea typeface="Roboto"/>
                <a:cs typeface="Roboto"/>
                <a:sym typeface="Roboto"/>
              </a:rPr>
              <a:t>MISSION, VISION, VALEURS</a:t>
            </a:r>
            <a:endParaRPr sz="1400" b="0" i="0" u="none" strike="noStrike" cap="none">
              <a:solidFill>
                <a:schemeClr val="dk1"/>
              </a:solidFill>
              <a:latin typeface="Arial"/>
              <a:ea typeface="Arial"/>
              <a:cs typeface="Arial"/>
              <a:sym typeface="Arial"/>
            </a:endParaRPr>
          </a:p>
        </p:txBody>
      </p:sp>
      <p:sp>
        <p:nvSpPr>
          <p:cNvPr id="127" name="Google Shape;127;p6"/>
          <p:cNvSpPr txBox="1"/>
          <p:nvPr/>
        </p:nvSpPr>
        <p:spPr>
          <a:xfrm>
            <a:off x="311699" y="1059588"/>
            <a:ext cx="3999002" cy="2727001"/>
          </a:xfrm>
          <a:prstGeom prst="rect">
            <a:avLst/>
          </a:prstGeom>
          <a:noFill/>
          <a:ln>
            <a:noFill/>
          </a:ln>
        </p:spPr>
        <p:txBody>
          <a:bodyPr spcFirstLastPara="1" wrap="square" lIns="91400" tIns="91400" rIns="91400" bIns="91400" anchor="t" anchorCtr="0">
            <a:normAutofit/>
          </a:bodyPr>
          <a:lstStyle/>
          <a:p>
            <a:pPr marL="0" marR="0" lvl="0" indent="0" algn="l" rtl="0">
              <a:lnSpc>
                <a:spcPct val="150000"/>
              </a:lnSpc>
              <a:spcBef>
                <a:spcPts val="0"/>
              </a:spcBef>
              <a:spcAft>
                <a:spcPts val="0"/>
              </a:spcAft>
              <a:buClr>
                <a:srgbClr val="000000"/>
              </a:buClr>
              <a:buSzPts val="1200"/>
              <a:buFont typeface="Roboto"/>
              <a:buNone/>
            </a:pPr>
            <a:r>
              <a:rPr lang="en-US" sz="1200" b="1" i="0" u="none" strike="noStrike" cap="none" dirty="0">
                <a:solidFill>
                  <a:srgbClr val="000000"/>
                </a:solidFill>
                <a:latin typeface="Roboto"/>
                <a:ea typeface="Roboto"/>
                <a:cs typeface="Roboto"/>
                <a:sym typeface="Roboto"/>
              </a:rPr>
              <a:t>MISSION</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fr-CA" sz="1000" b="0" i="0" u="none" strike="noStrike" cap="none" dirty="0">
                <a:solidFill>
                  <a:schemeClr val="tx1"/>
                </a:solidFill>
                <a:latin typeface="Roboto"/>
                <a:ea typeface="Roboto"/>
                <a:cs typeface="Roboto"/>
                <a:sym typeface="Roboto"/>
              </a:rPr>
              <a:t>À GO, on lit! a pour mission de favoriser le plaisir de lire chez les adolescent.es et les jeunes adultes.</a:t>
            </a:r>
          </a:p>
          <a:p>
            <a:pPr marL="0" marR="0" lvl="0" indent="0" algn="l" rtl="0">
              <a:lnSpc>
                <a:spcPct val="115000"/>
              </a:lnSpc>
              <a:spcBef>
                <a:spcPts val="0"/>
              </a:spcBef>
              <a:spcAft>
                <a:spcPts val="0"/>
              </a:spcAft>
              <a:buClr>
                <a:schemeClr val="dk1"/>
              </a:buClr>
              <a:buSzPts val="1100"/>
              <a:buFont typeface="Arial"/>
              <a:buNone/>
            </a:pPr>
            <a:endParaRPr lang="fr-CA" sz="1000" dirty="0">
              <a:solidFill>
                <a:srgbClr val="FF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fr-CA" sz="1200" b="1" i="0" u="none" strike="noStrike" cap="none" dirty="0">
                <a:solidFill>
                  <a:srgbClr val="000000"/>
                </a:solidFill>
                <a:latin typeface="Roboto"/>
                <a:ea typeface="Roboto"/>
                <a:cs typeface="Roboto"/>
                <a:sym typeface="Roboto"/>
              </a:rPr>
              <a:t>VISION</a:t>
            </a:r>
            <a:endParaRPr lang="fr-CA"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000" b="0" i="0" u="none" strike="noStrike" cap="none" dirty="0" err="1">
                <a:solidFill>
                  <a:srgbClr val="000000"/>
                </a:solidFill>
                <a:latin typeface="Roboto"/>
                <a:ea typeface="Roboto"/>
                <a:cs typeface="Roboto"/>
                <a:sym typeface="Roboto"/>
              </a:rPr>
              <a:t>Qu'À</a:t>
            </a:r>
            <a:r>
              <a:rPr lang="en-US" sz="1000" b="0" i="0" u="none" strike="noStrike" cap="none" dirty="0">
                <a:solidFill>
                  <a:srgbClr val="000000"/>
                </a:solidFill>
                <a:latin typeface="Roboto"/>
                <a:ea typeface="Roboto"/>
                <a:cs typeface="Roboto"/>
                <a:sym typeface="Roboto"/>
              </a:rPr>
              <a:t> GO, on lit ! </a:t>
            </a:r>
            <a:r>
              <a:rPr lang="en-US" sz="1000" b="0" i="0" u="none" strike="noStrike" cap="none" dirty="0" err="1">
                <a:solidFill>
                  <a:srgbClr val="000000"/>
                </a:solidFill>
                <a:latin typeface="Roboto"/>
                <a:ea typeface="Roboto"/>
                <a:cs typeface="Roboto"/>
                <a:sym typeface="Roboto"/>
              </a:rPr>
              <a:t>soit</a:t>
            </a:r>
            <a:r>
              <a:rPr lang="en-US" sz="1000" b="0" i="0" u="none" strike="noStrike" cap="none" dirty="0">
                <a:solidFill>
                  <a:srgbClr val="000000"/>
                </a:solidFill>
                <a:latin typeface="Roboto"/>
                <a:ea typeface="Roboto"/>
                <a:cs typeface="Roboto"/>
                <a:sym typeface="Roboto"/>
              </a:rPr>
              <a:t> un </a:t>
            </a:r>
            <a:r>
              <a:rPr lang="en-US" sz="1000" b="0" i="0" u="none" strike="noStrike" cap="none" dirty="0" err="1">
                <a:solidFill>
                  <a:srgbClr val="000000"/>
                </a:solidFill>
                <a:latin typeface="Roboto"/>
                <a:ea typeface="Roboto"/>
                <a:cs typeface="Roboto"/>
                <a:sym typeface="Roboto"/>
              </a:rPr>
              <a:t>mouvement</a:t>
            </a:r>
            <a:r>
              <a:rPr lang="en-US" sz="1000" b="0" i="0" u="none" strike="noStrike" cap="none" dirty="0">
                <a:solidFill>
                  <a:srgbClr val="000000"/>
                </a:solidFill>
                <a:latin typeface="Roboto"/>
                <a:ea typeface="Roboto"/>
                <a:cs typeface="Roboto"/>
                <a:sym typeface="Roboto"/>
              </a:rPr>
              <a:t> </a:t>
            </a:r>
            <a:r>
              <a:rPr lang="en-US" sz="1000" b="0" i="0" u="none" strike="noStrike" cap="none" dirty="0" err="1">
                <a:solidFill>
                  <a:srgbClr val="000000"/>
                </a:solidFill>
                <a:latin typeface="Roboto"/>
                <a:ea typeface="Roboto"/>
                <a:cs typeface="Roboto"/>
                <a:sym typeface="Roboto"/>
              </a:rPr>
              <a:t>collectif</a:t>
            </a:r>
            <a:r>
              <a:rPr lang="en-US" sz="1000" b="0" i="0" u="none" strike="noStrike" cap="none" dirty="0">
                <a:solidFill>
                  <a:srgbClr val="000000"/>
                </a:solidFill>
                <a:latin typeface="Roboto"/>
                <a:ea typeface="Roboto"/>
                <a:cs typeface="Roboto"/>
                <a:sym typeface="Roboto"/>
              </a:rPr>
              <a:t> fort qui </a:t>
            </a:r>
            <a:r>
              <a:rPr lang="en-US" sz="1000" b="0" i="0" u="none" strike="noStrike" cap="none" dirty="0" err="1">
                <a:solidFill>
                  <a:srgbClr val="000000"/>
                </a:solidFill>
                <a:latin typeface="Roboto"/>
                <a:ea typeface="Roboto"/>
                <a:cs typeface="Roboto"/>
                <a:sym typeface="Roboto"/>
              </a:rPr>
              <a:t>permet</a:t>
            </a:r>
            <a:r>
              <a:rPr lang="en-US" sz="1000" b="0" i="0" u="none" strike="noStrike" cap="none" dirty="0">
                <a:solidFill>
                  <a:srgbClr val="000000"/>
                </a:solidFill>
                <a:latin typeface="Roboto"/>
                <a:ea typeface="Roboto"/>
                <a:cs typeface="Roboto"/>
                <a:sym typeface="Roboto"/>
              </a:rPr>
              <a:t> de</a:t>
            </a:r>
            <a:endParaRPr sz="1000" b="0" i="0" u="none" strike="noStrike" cap="none" dirty="0">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n-US" sz="1000" b="0" i="0" u="none" strike="noStrike" cap="none" dirty="0" err="1">
                <a:solidFill>
                  <a:srgbClr val="000000"/>
                </a:solidFill>
                <a:latin typeface="Roboto"/>
                <a:ea typeface="Roboto"/>
                <a:cs typeface="Roboto"/>
                <a:sym typeface="Roboto"/>
              </a:rPr>
              <a:t>démontrer</a:t>
            </a:r>
            <a:r>
              <a:rPr lang="en-US" sz="1000" b="0" i="0" u="none" strike="noStrike" cap="none" dirty="0">
                <a:solidFill>
                  <a:srgbClr val="000000"/>
                </a:solidFill>
                <a:latin typeface="Roboto"/>
                <a:ea typeface="Roboto"/>
                <a:cs typeface="Roboto"/>
                <a:sym typeface="Roboto"/>
              </a:rPr>
              <a:t> les </a:t>
            </a:r>
            <a:r>
              <a:rPr lang="en-US" sz="1000" b="0" i="0" u="none" strike="noStrike" cap="none" dirty="0" err="1">
                <a:solidFill>
                  <a:srgbClr val="000000"/>
                </a:solidFill>
                <a:latin typeface="Roboto"/>
                <a:ea typeface="Roboto"/>
                <a:cs typeface="Roboto"/>
                <a:sym typeface="Roboto"/>
              </a:rPr>
              <a:t>bienfaits</a:t>
            </a:r>
            <a:r>
              <a:rPr lang="en-US" sz="1000" b="0" i="0" u="none" strike="noStrike" cap="none" dirty="0">
                <a:solidFill>
                  <a:srgbClr val="000000"/>
                </a:solidFill>
                <a:latin typeface="Roboto"/>
                <a:ea typeface="Roboto"/>
                <a:cs typeface="Roboto"/>
                <a:sym typeface="Roboto"/>
              </a:rPr>
              <a:t> de la lecture, </a:t>
            </a:r>
            <a:r>
              <a:rPr lang="en-US" sz="1000" b="0" i="0" u="none" strike="noStrike" cap="none" dirty="0" err="1">
                <a:solidFill>
                  <a:srgbClr val="000000"/>
                </a:solidFill>
                <a:latin typeface="Roboto"/>
                <a:ea typeface="Roboto"/>
                <a:cs typeface="Roboto"/>
                <a:sym typeface="Roboto"/>
              </a:rPr>
              <a:t>qu’elle</a:t>
            </a:r>
            <a:r>
              <a:rPr lang="en-US" sz="1000" b="0" i="0" u="none" strike="noStrike" cap="none" dirty="0">
                <a:solidFill>
                  <a:srgbClr val="000000"/>
                </a:solidFill>
                <a:latin typeface="Roboto"/>
                <a:ea typeface="Roboto"/>
                <a:cs typeface="Roboto"/>
                <a:sym typeface="Roboto"/>
              </a:rPr>
              <a:t> </a:t>
            </a:r>
            <a:r>
              <a:rPr lang="en-US" sz="1000" b="0" i="0" u="none" strike="noStrike" cap="none" dirty="0" err="1">
                <a:solidFill>
                  <a:srgbClr val="000000"/>
                </a:solidFill>
                <a:latin typeface="Roboto"/>
                <a:ea typeface="Roboto"/>
                <a:cs typeface="Roboto"/>
                <a:sym typeface="Roboto"/>
              </a:rPr>
              <a:t>est</a:t>
            </a:r>
            <a:r>
              <a:rPr lang="en-US" sz="1000" b="0" i="0" u="none" strike="noStrike" cap="none" dirty="0">
                <a:solidFill>
                  <a:srgbClr val="000000"/>
                </a:solidFill>
                <a:latin typeface="Roboto"/>
                <a:ea typeface="Roboto"/>
                <a:cs typeface="Roboto"/>
                <a:sym typeface="Roboto"/>
              </a:rPr>
              <a:t> source de plaisir,</a:t>
            </a:r>
            <a:endParaRPr sz="1000" b="0" i="0" u="none" strike="noStrike" cap="none" dirty="0">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n-US" sz="1000" b="0" i="0" u="none" strike="noStrike" cap="none" dirty="0" err="1">
                <a:solidFill>
                  <a:srgbClr val="000000"/>
                </a:solidFill>
                <a:latin typeface="Roboto"/>
                <a:ea typeface="Roboto"/>
                <a:cs typeface="Roboto"/>
                <a:sym typeface="Roboto"/>
              </a:rPr>
              <a:t>d’évasion</a:t>
            </a:r>
            <a:r>
              <a:rPr lang="en-US" sz="1000" b="0" i="0" u="none" strike="noStrike" cap="none" dirty="0">
                <a:solidFill>
                  <a:srgbClr val="000000"/>
                </a:solidFill>
                <a:latin typeface="Roboto"/>
                <a:ea typeface="Roboto"/>
                <a:cs typeface="Roboto"/>
                <a:sym typeface="Roboto"/>
              </a:rPr>
              <a:t> et de </a:t>
            </a:r>
            <a:r>
              <a:rPr lang="en-US" sz="1000" b="0" i="0" u="none" strike="noStrike" cap="none" dirty="0" err="1">
                <a:solidFill>
                  <a:srgbClr val="000000"/>
                </a:solidFill>
                <a:latin typeface="Roboto"/>
                <a:ea typeface="Roboto"/>
                <a:cs typeface="Roboto"/>
                <a:sym typeface="Roboto"/>
              </a:rPr>
              <a:t>réussite</a:t>
            </a:r>
            <a:r>
              <a:rPr lang="en-US" sz="1000" b="0" i="0" u="none" strike="noStrike" cap="none" dirty="0">
                <a:solidFill>
                  <a:srgbClr val="000000"/>
                </a:solidFill>
                <a:latin typeface="Roboto"/>
                <a:ea typeface="Roboto"/>
                <a:cs typeface="Roboto"/>
                <a:sym typeface="Roboto"/>
              </a:rPr>
              <a:t>. À GO, on lit ! </a:t>
            </a:r>
            <a:r>
              <a:rPr lang="en-US" sz="1000" b="0" i="0" u="none" strike="noStrike" cap="none" dirty="0" err="1">
                <a:solidFill>
                  <a:srgbClr val="000000"/>
                </a:solidFill>
                <a:latin typeface="Roboto"/>
                <a:ea typeface="Roboto"/>
                <a:cs typeface="Roboto"/>
                <a:sym typeface="Roboto"/>
              </a:rPr>
              <a:t>favorise</a:t>
            </a:r>
            <a:r>
              <a:rPr lang="en-US" sz="1000" b="0" i="0" u="none" strike="noStrike" cap="none" dirty="0">
                <a:solidFill>
                  <a:srgbClr val="000000"/>
                </a:solidFill>
                <a:latin typeface="Roboto"/>
                <a:ea typeface="Roboto"/>
                <a:cs typeface="Roboto"/>
                <a:sym typeface="Roboto"/>
              </a:rPr>
              <a:t> </a:t>
            </a:r>
            <a:r>
              <a:rPr lang="en-US" sz="1000" b="0" i="0" u="none" strike="noStrike" cap="none" dirty="0" err="1">
                <a:solidFill>
                  <a:srgbClr val="000000"/>
                </a:solidFill>
                <a:latin typeface="Roboto"/>
                <a:ea typeface="Roboto"/>
                <a:cs typeface="Roboto"/>
                <a:sym typeface="Roboto"/>
              </a:rPr>
              <a:t>l’engagement</a:t>
            </a:r>
            <a:r>
              <a:rPr lang="en-US" sz="1000" b="0" i="0" u="none" strike="noStrike" cap="none" dirty="0">
                <a:solidFill>
                  <a:srgbClr val="000000"/>
                </a:solidFill>
                <a:latin typeface="Roboto"/>
                <a:ea typeface="Roboto"/>
                <a:cs typeface="Roboto"/>
                <a:sym typeface="Roboto"/>
              </a:rPr>
              <a:t> </a:t>
            </a:r>
            <a:br>
              <a:rPr lang="en-US" sz="1000" b="0" i="0" u="none" strike="noStrike" cap="none" dirty="0">
                <a:solidFill>
                  <a:srgbClr val="000000"/>
                </a:solidFill>
                <a:latin typeface="Roboto"/>
                <a:ea typeface="Roboto"/>
                <a:cs typeface="Roboto"/>
                <a:sym typeface="Roboto"/>
              </a:rPr>
            </a:br>
            <a:r>
              <a:rPr lang="en-US" sz="1000" b="0" i="0" u="none" strike="noStrike" cap="none" dirty="0">
                <a:solidFill>
                  <a:srgbClr val="000000"/>
                </a:solidFill>
                <a:latin typeface="Roboto"/>
                <a:ea typeface="Roboto"/>
                <a:cs typeface="Roboto"/>
                <a:sym typeface="Roboto"/>
              </a:rPr>
              <a:t>des </a:t>
            </a:r>
            <a:r>
              <a:rPr lang="en-US" sz="1000" b="0" i="0" u="none" strike="noStrike" cap="none" dirty="0" err="1">
                <a:solidFill>
                  <a:srgbClr val="000000"/>
                </a:solidFill>
                <a:latin typeface="Roboto"/>
                <a:ea typeface="Roboto"/>
                <a:cs typeface="Roboto"/>
                <a:sym typeface="Roboto"/>
              </a:rPr>
              <a:t>jeunes</a:t>
            </a:r>
            <a:r>
              <a:rPr lang="en-US" sz="1000" b="0" i="0" u="none" strike="noStrike" cap="none" dirty="0">
                <a:solidFill>
                  <a:srgbClr val="000000"/>
                </a:solidFill>
                <a:latin typeface="Roboto"/>
                <a:ea typeface="Roboto"/>
                <a:cs typeface="Roboto"/>
                <a:sym typeface="Roboto"/>
              </a:rPr>
              <a:t> et </a:t>
            </a:r>
            <a:r>
              <a:rPr lang="en-US" sz="1000" b="0" i="0" u="none" strike="noStrike" cap="none" dirty="0" err="1">
                <a:solidFill>
                  <a:srgbClr val="000000"/>
                </a:solidFill>
                <a:latin typeface="Roboto"/>
                <a:ea typeface="Roboto"/>
                <a:cs typeface="Roboto"/>
                <a:sym typeface="Roboto"/>
              </a:rPr>
              <a:t>souhaite</a:t>
            </a:r>
            <a:r>
              <a:rPr lang="en-US" sz="1000" b="0" i="0" u="none" strike="noStrike" cap="none" dirty="0">
                <a:solidFill>
                  <a:srgbClr val="000000"/>
                </a:solidFill>
                <a:latin typeface="Roboto"/>
                <a:ea typeface="Roboto"/>
                <a:cs typeface="Roboto"/>
                <a:sym typeface="Roboto"/>
              </a:rPr>
              <a:t> </a:t>
            </a:r>
            <a:r>
              <a:rPr lang="en-US" sz="1000" b="0" i="0" u="none" strike="noStrike" cap="none" dirty="0" err="1">
                <a:solidFill>
                  <a:srgbClr val="000000"/>
                </a:solidFill>
                <a:latin typeface="Roboto"/>
                <a:ea typeface="Roboto"/>
                <a:cs typeface="Roboto"/>
                <a:sym typeface="Roboto"/>
              </a:rPr>
              <a:t>provoquer</a:t>
            </a:r>
            <a:r>
              <a:rPr lang="en-US" sz="1000" b="0" i="0" u="none" strike="noStrike" cap="none" dirty="0">
                <a:solidFill>
                  <a:srgbClr val="000000"/>
                </a:solidFill>
                <a:latin typeface="Roboto"/>
                <a:ea typeface="Roboto"/>
                <a:cs typeface="Roboto"/>
                <a:sym typeface="Roboto"/>
              </a:rPr>
              <a:t> un </a:t>
            </a:r>
            <a:r>
              <a:rPr lang="en-US" sz="1000" b="0" i="0" u="none" strike="noStrike" cap="none" dirty="0" err="1">
                <a:solidFill>
                  <a:srgbClr val="000000"/>
                </a:solidFill>
                <a:latin typeface="Roboto"/>
                <a:ea typeface="Roboto"/>
                <a:cs typeface="Roboto"/>
                <a:sym typeface="Roboto"/>
              </a:rPr>
              <a:t>changement</a:t>
            </a:r>
            <a:r>
              <a:rPr lang="en-US" sz="1000" b="0" i="0" u="none" strike="noStrike" cap="none" dirty="0">
                <a:solidFill>
                  <a:srgbClr val="000000"/>
                </a:solidFill>
                <a:latin typeface="Roboto"/>
                <a:ea typeface="Roboto"/>
                <a:cs typeface="Roboto"/>
                <a:sym typeface="Roboto"/>
              </a:rPr>
              <a:t> de </a:t>
            </a:r>
            <a:r>
              <a:rPr lang="en-US" sz="1000" b="0" i="0" u="none" strike="noStrike" cap="none" dirty="0" err="1">
                <a:solidFill>
                  <a:srgbClr val="000000"/>
                </a:solidFill>
                <a:latin typeface="Roboto"/>
                <a:ea typeface="Roboto"/>
                <a:cs typeface="Roboto"/>
                <a:sym typeface="Roboto"/>
              </a:rPr>
              <a:t>comportement</a:t>
            </a:r>
            <a:endParaRPr sz="1000" b="0" i="0" u="none" strike="noStrike" cap="none" dirty="0">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r>
              <a:rPr lang="en-US" sz="1000" b="0" i="0" u="none" strike="noStrike" cap="none" dirty="0" err="1">
                <a:solidFill>
                  <a:srgbClr val="000000"/>
                </a:solidFill>
                <a:latin typeface="Roboto"/>
                <a:ea typeface="Roboto"/>
                <a:cs typeface="Roboto"/>
                <a:sym typeface="Roboto"/>
              </a:rPr>
              <a:t>positif</a:t>
            </a:r>
            <a:r>
              <a:rPr lang="en-US" sz="1000" b="0" i="0" u="none" strike="noStrike" cap="none" dirty="0">
                <a:solidFill>
                  <a:srgbClr val="000000"/>
                </a:solidFill>
                <a:latin typeface="Roboto"/>
                <a:ea typeface="Roboto"/>
                <a:cs typeface="Roboto"/>
                <a:sym typeface="Roboto"/>
              </a:rPr>
              <a:t> face à la lecture à </a:t>
            </a:r>
            <a:r>
              <a:rPr lang="en-US" sz="1000" b="0" i="0" u="none" strike="noStrike" cap="none" dirty="0" err="1">
                <a:solidFill>
                  <a:srgbClr val="000000"/>
                </a:solidFill>
                <a:latin typeface="Roboto"/>
                <a:ea typeface="Roboto"/>
                <a:cs typeface="Roboto"/>
                <a:sym typeface="Roboto"/>
              </a:rPr>
              <a:t>partir</a:t>
            </a:r>
            <a:r>
              <a:rPr lang="en-US" sz="1000" b="0" i="0" u="none" strike="noStrike" cap="none" dirty="0">
                <a:solidFill>
                  <a:srgbClr val="000000"/>
                </a:solidFill>
                <a:latin typeface="Roboto"/>
                <a:ea typeface="Roboto"/>
                <a:cs typeface="Roboto"/>
                <a:sym typeface="Roboto"/>
              </a:rPr>
              <a:t> de </a:t>
            </a:r>
            <a:r>
              <a:rPr lang="en-US" sz="1000" b="0" i="0" u="none" strike="noStrike" cap="none" dirty="0" err="1">
                <a:solidFill>
                  <a:srgbClr val="000000"/>
                </a:solidFill>
                <a:latin typeface="Roboto"/>
                <a:ea typeface="Roboto"/>
                <a:cs typeface="Roboto"/>
                <a:sym typeface="Roboto"/>
              </a:rPr>
              <a:t>leurs</a:t>
            </a:r>
            <a:r>
              <a:rPr lang="en-US" sz="1000" b="0" i="0" u="none" strike="noStrike" cap="none" dirty="0">
                <a:solidFill>
                  <a:srgbClr val="000000"/>
                </a:solidFill>
                <a:latin typeface="Roboto"/>
                <a:ea typeface="Roboto"/>
                <a:cs typeface="Roboto"/>
                <a:sym typeface="Roboto"/>
              </a:rPr>
              <a:t> </a:t>
            </a:r>
            <a:r>
              <a:rPr lang="en-US" sz="1000" b="0" i="0" u="none" strike="noStrike" cap="none" dirty="0" err="1">
                <a:solidFill>
                  <a:srgbClr val="000000"/>
                </a:solidFill>
                <a:latin typeface="Roboto"/>
                <a:ea typeface="Roboto"/>
                <a:cs typeface="Roboto"/>
                <a:sym typeface="Roboto"/>
              </a:rPr>
              <a:t>intérêts</a:t>
            </a:r>
            <a:r>
              <a:rPr lang="en-US" sz="1000" b="0" i="0" u="none" strike="noStrike" cap="none" dirty="0">
                <a:solidFill>
                  <a:srgbClr val="000000"/>
                </a:solidFill>
                <a:latin typeface="Roboto"/>
                <a:ea typeface="Roboto"/>
                <a:cs typeface="Roboto"/>
                <a:sym typeface="Roboto"/>
              </a:rPr>
              <a:t> personnels.</a:t>
            </a:r>
            <a:endParaRPr sz="1000" b="0" i="0" u="none" strike="noStrike" cap="none" dirty="0">
              <a:solidFill>
                <a:srgbClr val="000000"/>
              </a:solidFill>
              <a:latin typeface="Roboto"/>
              <a:ea typeface="Roboto"/>
              <a:cs typeface="Roboto"/>
              <a:sym typeface="Roboto"/>
            </a:endParaRPr>
          </a:p>
        </p:txBody>
      </p:sp>
      <p:sp>
        <p:nvSpPr>
          <p:cNvPr id="128" name="Google Shape;128;p6"/>
          <p:cNvSpPr txBox="1"/>
          <p:nvPr/>
        </p:nvSpPr>
        <p:spPr>
          <a:xfrm>
            <a:off x="4572000" y="1059588"/>
            <a:ext cx="3999001" cy="2727001"/>
          </a:xfrm>
          <a:prstGeom prst="rect">
            <a:avLst/>
          </a:prstGeom>
          <a:noFill/>
          <a:ln>
            <a:noFill/>
          </a:ln>
        </p:spPr>
        <p:txBody>
          <a:bodyPr spcFirstLastPara="1" wrap="square" lIns="91400" tIns="91400" rIns="91400" bIns="91400" anchor="t" anchorCtr="0">
            <a:normAutofit/>
          </a:bodyPr>
          <a:lstStyle/>
          <a:p>
            <a:pPr marL="0" marR="0" lvl="0" indent="0" algn="l" rtl="0">
              <a:lnSpc>
                <a:spcPct val="150000"/>
              </a:lnSpc>
              <a:spcBef>
                <a:spcPts val="0"/>
              </a:spcBef>
              <a:spcAft>
                <a:spcPts val="0"/>
              </a:spcAft>
              <a:buClr>
                <a:srgbClr val="000000"/>
              </a:buClr>
              <a:buSzPts val="1200"/>
              <a:buFont typeface="Roboto"/>
              <a:buNone/>
            </a:pPr>
            <a:r>
              <a:rPr lang="en-US" sz="1200" b="1" i="0" u="none" strike="noStrike" cap="none">
                <a:solidFill>
                  <a:schemeClr val="dk1"/>
                </a:solidFill>
                <a:latin typeface="Roboto"/>
                <a:ea typeface="Roboto"/>
                <a:cs typeface="Roboto"/>
                <a:sym typeface="Roboto"/>
              </a:rPr>
              <a:t>VALEURS</a:t>
            </a:r>
            <a:endParaRPr sz="1400" b="0" i="0" u="none" strike="noStrike" cap="none">
              <a:solidFill>
                <a:schemeClr val="dk1"/>
              </a:solidFill>
              <a:latin typeface="Arial"/>
              <a:ea typeface="Arial"/>
              <a:cs typeface="Arial"/>
              <a:sym typeface="Arial"/>
            </a:endParaRPr>
          </a:p>
          <a:p>
            <a:pPr marL="457200" marR="0" lvl="0" indent="-292100" algn="l" rtl="0">
              <a:lnSpc>
                <a:spcPct val="115000"/>
              </a:lnSpc>
              <a:spcBef>
                <a:spcPts val="0"/>
              </a:spcBef>
              <a:spcAft>
                <a:spcPts val="0"/>
              </a:spcAft>
              <a:buClr>
                <a:schemeClr val="dk1"/>
              </a:buClr>
              <a:buSzPts val="1000"/>
              <a:buFont typeface="Roboto"/>
              <a:buChar char="●"/>
            </a:pPr>
            <a:r>
              <a:rPr lang="en-US" sz="1000" b="1" i="0" u="none" strike="noStrike" cap="none">
                <a:solidFill>
                  <a:schemeClr val="dk1"/>
                </a:solidFill>
                <a:latin typeface="Roboto"/>
                <a:ea typeface="Roboto"/>
                <a:cs typeface="Roboto"/>
                <a:sym typeface="Roboto"/>
              </a:rPr>
              <a:t>INNOVATION : </a:t>
            </a:r>
            <a:r>
              <a:rPr lang="en-US" sz="1000" b="0" i="0" u="none" strike="noStrike" cap="none">
                <a:solidFill>
                  <a:schemeClr val="dk1"/>
                </a:solidFill>
                <a:latin typeface="Roboto"/>
                <a:ea typeface="Roboto"/>
                <a:cs typeface="Roboto"/>
                <a:sym typeface="Roboto"/>
              </a:rPr>
              <a:t>basée sur l’audace, la créativité, </a:t>
            </a:r>
            <a:br>
              <a:rPr lang="en-US" sz="1000" b="0" i="0" u="none" strike="noStrike" cap="none">
                <a:solidFill>
                  <a:schemeClr val="dk1"/>
                </a:solidFill>
                <a:latin typeface="Roboto"/>
                <a:ea typeface="Roboto"/>
                <a:cs typeface="Roboto"/>
                <a:sym typeface="Roboto"/>
              </a:rPr>
            </a:br>
            <a:r>
              <a:rPr lang="en-US" sz="1000" b="0" i="0" u="none" strike="noStrike" cap="none">
                <a:solidFill>
                  <a:schemeClr val="dk1"/>
                </a:solidFill>
                <a:latin typeface="Roboto"/>
                <a:ea typeface="Roboto"/>
                <a:cs typeface="Roboto"/>
                <a:sym typeface="Roboto"/>
              </a:rPr>
              <a:t>la reconnaissance des diverses réalités des jeunes.</a:t>
            </a:r>
            <a:endParaRPr sz="1400" b="0" i="0" u="none" strike="noStrike" cap="none">
              <a:solidFill>
                <a:schemeClr val="dk1"/>
              </a:solidFill>
              <a:latin typeface="Arial"/>
              <a:ea typeface="Arial"/>
              <a:cs typeface="Arial"/>
              <a:sym typeface="Arial"/>
            </a:endParaRPr>
          </a:p>
          <a:p>
            <a:pPr marL="457200" marR="0" lvl="0" indent="-292100" algn="l" rtl="0">
              <a:lnSpc>
                <a:spcPct val="115000"/>
              </a:lnSpc>
              <a:spcBef>
                <a:spcPts val="1000"/>
              </a:spcBef>
              <a:spcAft>
                <a:spcPts val="0"/>
              </a:spcAft>
              <a:buClr>
                <a:schemeClr val="dk1"/>
              </a:buClr>
              <a:buSzPts val="1000"/>
              <a:buFont typeface="Roboto"/>
              <a:buChar char="●"/>
            </a:pPr>
            <a:r>
              <a:rPr lang="en-US" sz="1000" b="1" i="0" u="none" strike="noStrike" cap="none">
                <a:solidFill>
                  <a:schemeClr val="dk1"/>
                </a:solidFill>
                <a:latin typeface="Roboto"/>
                <a:ea typeface="Roboto"/>
                <a:cs typeface="Roboto"/>
                <a:sym typeface="Roboto"/>
              </a:rPr>
              <a:t>DIVERSITÉ :</a:t>
            </a:r>
            <a:r>
              <a:rPr lang="en-US" sz="1000" b="0" i="0" u="none" strike="noStrike" cap="none">
                <a:solidFill>
                  <a:schemeClr val="dk1"/>
                </a:solidFill>
                <a:latin typeface="Roboto"/>
                <a:ea typeface="Roboto"/>
                <a:cs typeface="Roboto"/>
                <a:sym typeface="Roboto"/>
              </a:rPr>
              <a:t> qui s’incarne par un souci d’offrir</a:t>
            </a:r>
            <a:br>
              <a:rPr lang="en-US" sz="1000" b="0" i="0" u="none" strike="noStrike" cap="none">
                <a:solidFill>
                  <a:schemeClr val="dk1"/>
                </a:solidFill>
                <a:latin typeface="Roboto"/>
                <a:ea typeface="Roboto"/>
                <a:cs typeface="Roboto"/>
                <a:sym typeface="Roboto"/>
              </a:rPr>
            </a:br>
            <a:r>
              <a:rPr lang="en-US" sz="1000" b="0" i="0" u="none" strike="noStrike" cap="none">
                <a:solidFill>
                  <a:schemeClr val="dk1"/>
                </a:solidFill>
                <a:latin typeface="Roboto"/>
                <a:ea typeface="Roboto"/>
                <a:cs typeface="Roboto"/>
                <a:sym typeface="Roboto"/>
              </a:rPr>
              <a:t>aux jeunes une diversité littéraire.</a:t>
            </a:r>
            <a:endParaRPr sz="1400" b="0" i="0" u="none" strike="noStrike" cap="none">
              <a:solidFill>
                <a:schemeClr val="dk1"/>
              </a:solidFill>
              <a:latin typeface="Arial"/>
              <a:ea typeface="Arial"/>
              <a:cs typeface="Arial"/>
              <a:sym typeface="Arial"/>
            </a:endParaRPr>
          </a:p>
          <a:p>
            <a:pPr marL="457200" marR="0" lvl="0" indent="-292100" algn="l" rtl="0">
              <a:lnSpc>
                <a:spcPct val="115000"/>
              </a:lnSpc>
              <a:spcBef>
                <a:spcPts val="1000"/>
              </a:spcBef>
              <a:spcAft>
                <a:spcPts val="0"/>
              </a:spcAft>
              <a:buClr>
                <a:schemeClr val="dk1"/>
              </a:buClr>
              <a:buSzPts val="1000"/>
              <a:buFont typeface="Roboto"/>
              <a:buChar char="●"/>
            </a:pPr>
            <a:r>
              <a:rPr lang="en-US" sz="1000" b="1" i="0" u="none" strike="noStrike" cap="none">
                <a:solidFill>
                  <a:schemeClr val="dk1"/>
                </a:solidFill>
                <a:latin typeface="Roboto"/>
                <a:ea typeface="Roboto"/>
                <a:cs typeface="Roboto"/>
                <a:sym typeface="Roboto"/>
              </a:rPr>
              <a:t>ENGAGEMENT :</a:t>
            </a:r>
            <a:r>
              <a:rPr lang="en-US" sz="1000" b="0" i="0" u="none" strike="noStrike" cap="none">
                <a:solidFill>
                  <a:schemeClr val="dk1"/>
                </a:solidFill>
                <a:latin typeface="Roboto"/>
                <a:ea typeface="Roboto"/>
                <a:cs typeface="Roboto"/>
                <a:sym typeface="Roboto"/>
              </a:rPr>
              <a:t> qui se traduit par l’action de se lier, </a:t>
            </a:r>
            <a:br>
              <a:rPr lang="en-US" sz="1000" b="0" i="0" u="none" strike="noStrike" cap="none">
                <a:solidFill>
                  <a:schemeClr val="dk1"/>
                </a:solidFill>
                <a:latin typeface="Roboto"/>
                <a:ea typeface="Roboto"/>
                <a:cs typeface="Roboto"/>
                <a:sym typeface="Roboto"/>
              </a:rPr>
            </a:br>
            <a:r>
              <a:rPr lang="en-US" sz="1000" b="0" i="0" u="none" strike="noStrike" cap="none">
                <a:solidFill>
                  <a:schemeClr val="dk1"/>
                </a:solidFill>
                <a:latin typeface="Roboto"/>
                <a:ea typeface="Roboto"/>
                <a:cs typeface="Roboto"/>
                <a:sym typeface="Roboto"/>
              </a:rPr>
              <a:t>de s’impliquer et de se mobiliser autour du plaisir de lire.</a:t>
            </a:r>
            <a:endParaRPr sz="1400" b="0" i="0" u="none" strike="noStrike" cap="none">
              <a:solidFill>
                <a:schemeClr val="dk1"/>
              </a:solidFill>
              <a:latin typeface="Arial"/>
              <a:ea typeface="Arial"/>
              <a:cs typeface="Arial"/>
              <a:sym typeface="Arial"/>
            </a:endParaRPr>
          </a:p>
          <a:p>
            <a:pPr marL="457200" marR="0" lvl="0" indent="-292100" algn="l" rtl="0">
              <a:lnSpc>
                <a:spcPct val="115000"/>
              </a:lnSpc>
              <a:spcBef>
                <a:spcPts val="1000"/>
              </a:spcBef>
              <a:spcAft>
                <a:spcPts val="0"/>
              </a:spcAft>
              <a:buClr>
                <a:schemeClr val="dk1"/>
              </a:buClr>
              <a:buSzPts val="1000"/>
              <a:buFont typeface="Roboto"/>
              <a:buChar char="●"/>
            </a:pPr>
            <a:r>
              <a:rPr lang="en-US" sz="1000" b="1" i="0" u="none" strike="noStrike" cap="none">
                <a:solidFill>
                  <a:schemeClr val="dk1"/>
                </a:solidFill>
                <a:latin typeface="Roboto"/>
                <a:ea typeface="Roboto"/>
                <a:cs typeface="Roboto"/>
                <a:sym typeface="Roboto"/>
              </a:rPr>
              <a:t>INCLUSION :</a:t>
            </a:r>
            <a:r>
              <a:rPr lang="en-US" sz="1000" b="0" i="0" u="none" strike="noStrike" cap="none">
                <a:solidFill>
                  <a:schemeClr val="dk1"/>
                </a:solidFill>
                <a:latin typeface="Roboto"/>
                <a:ea typeface="Roboto"/>
                <a:cs typeface="Roboto"/>
                <a:sym typeface="Roboto"/>
              </a:rPr>
              <a:t> que tous les jeunes se sentent interpellés </a:t>
            </a:r>
            <a:br>
              <a:rPr lang="en-US" sz="1000" b="0" i="0" u="none" strike="noStrike" cap="none">
                <a:solidFill>
                  <a:schemeClr val="dk1"/>
                </a:solidFill>
                <a:latin typeface="Roboto"/>
                <a:ea typeface="Roboto"/>
                <a:cs typeface="Roboto"/>
                <a:sym typeface="Roboto"/>
              </a:rPr>
            </a:br>
            <a:r>
              <a:rPr lang="en-US" sz="1000" b="0" i="0" u="none" strike="noStrike" cap="none">
                <a:solidFill>
                  <a:schemeClr val="dk1"/>
                </a:solidFill>
                <a:latin typeface="Roboto"/>
                <a:ea typeface="Roboto"/>
                <a:cs typeface="Roboto"/>
                <a:sym typeface="Roboto"/>
              </a:rPr>
              <a:t>par les messages d’AGOL, selon leurs intérêts, leur mode </a:t>
            </a:r>
            <a:br>
              <a:rPr lang="en-US" sz="1000" b="0" i="0" u="none" strike="noStrike" cap="none">
                <a:solidFill>
                  <a:schemeClr val="dk1"/>
                </a:solidFill>
                <a:latin typeface="Roboto"/>
                <a:ea typeface="Roboto"/>
                <a:cs typeface="Roboto"/>
                <a:sym typeface="Roboto"/>
              </a:rPr>
            </a:br>
            <a:r>
              <a:rPr lang="en-US" sz="1000" b="0" i="0" u="none" strike="noStrike" cap="none">
                <a:solidFill>
                  <a:schemeClr val="dk1"/>
                </a:solidFill>
                <a:latin typeface="Roboto"/>
                <a:ea typeface="Roboto"/>
                <a:cs typeface="Roboto"/>
                <a:sym typeface="Roboto"/>
              </a:rPr>
              <a:t>de vie, leur rythme, dans le respect de leur différence.</a:t>
            </a:r>
            <a:endParaRPr sz="1400" b="0" i="0" u="none" strike="noStrike" cap="none">
              <a:solidFill>
                <a:schemeClr val="dk1"/>
              </a:solidFill>
              <a:latin typeface="Arial"/>
              <a:ea typeface="Arial"/>
              <a:cs typeface="Arial"/>
              <a:sym typeface="Arial"/>
            </a:endParaRPr>
          </a:p>
        </p:txBody>
      </p:sp>
      <p:sp>
        <p:nvSpPr>
          <p:cNvPr id="129" name="Google Shape;129;p6"/>
          <p:cNvSpPr/>
          <p:nvPr/>
        </p:nvSpPr>
        <p:spPr>
          <a:xfrm>
            <a:off x="0" y="4354450"/>
            <a:ext cx="9144000" cy="781801"/>
          </a:xfrm>
          <a:prstGeom prst="rect">
            <a:avLst/>
          </a:prstGeom>
          <a:solidFill>
            <a:srgbClr val="1D9F4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 name="Google Shape;130;p6" descr="Google Shape;129;p18"/>
          <p:cNvPicPr preferRelativeResize="0"/>
          <p:nvPr/>
        </p:nvPicPr>
        <p:blipFill rotWithShape="1">
          <a:blip r:embed="rId3">
            <a:alphaModFix/>
          </a:blip>
          <a:srcRect/>
          <a:stretch/>
        </p:blipFill>
        <p:spPr>
          <a:xfrm rot="-1061407">
            <a:off x="789700" y="3867355"/>
            <a:ext cx="730977" cy="730993"/>
          </a:xfrm>
          <a:prstGeom prst="rect">
            <a:avLst/>
          </a:prstGeom>
          <a:noFill/>
          <a:ln>
            <a:noFill/>
          </a:ln>
        </p:spPr>
      </p:pic>
      <p:pic>
        <p:nvPicPr>
          <p:cNvPr id="131" name="Google Shape;131;p6" descr="Google Shape;130;p18"/>
          <p:cNvPicPr preferRelativeResize="0"/>
          <p:nvPr/>
        </p:nvPicPr>
        <p:blipFill rotWithShape="1">
          <a:blip r:embed="rId4">
            <a:alphaModFix/>
          </a:blip>
          <a:srcRect/>
          <a:stretch/>
        </p:blipFill>
        <p:spPr>
          <a:xfrm rot="934411">
            <a:off x="1615186" y="4029552"/>
            <a:ext cx="392467" cy="5216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5"/>
        <p:cNvGrpSpPr/>
        <p:nvPr/>
      </p:nvGrpSpPr>
      <p:grpSpPr>
        <a:xfrm>
          <a:off x="0" y="0"/>
          <a:ext cx="0" cy="0"/>
          <a:chOff x="0" y="0"/>
          <a:chExt cx="0" cy="0"/>
        </a:xfrm>
      </p:grpSpPr>
      <p:sp>
        <p:nvSpPr>
          <p:cNvPr id="136" name="Google Shape;136;p7"/>
          <p:cNvSpPr txBox="1"/>
          <p:nvPr/>
        </p:nvSpPr>
        <p:spPr>
          <a:xfrm>
            <a:off x="2003849" y="2248500"/>
            <a:ext cx="5136300" cy="64650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FFFFFF"/>
              </a:buClr>
              <a:buSzPts val="3000"/>
              <a:buFont typeface="Roboto"/>
              <a:buNone/>
            </a:pPr>
            <a:r>
              <a:rPr lang="en-US" sz="3000" b="1" i="0" u="none" strike="noStrike" cap="none" dirty="0">
                <a:solidFill>
                  <a:schemeClr val="lt1"/>
                </a:solidFill>
                <a:latin typeface="Roboto"/>
                <a:ea typeface="Roboto"/>
                <a:cs typeface="Roboto"/>
                <a:sym typeface="Roboto"/>
              </a:rPr>
              <a:t>LES AMBASSADEUR.RICES</a:t>
            </a: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0"/>
        <p:cNvGrpSpPr/>
        <p:nvPr/>
      </p:nvGrpSpPr>
      <p:grpSpPr>
        <a:xfrm>
          <a:off x="0" y="0"/>
          <a:ext cx="0" cy="0"/>
          <a:chOff x="0" y="0"/>
          <a:chExt cx="0" cy="0"/>
        </a:xfrm>
      </p:grpSpPr>
      <p:pic>
        <p:nvPicPr>
          <p:cNvPr id="11" name="Graphique 10">
            <a:extLst>
              <a:ext uri="{FF2B5EF4-FFF2-40B4-BE49-F238E27FC236}">
                <a16:creationId xmlns:a16="http://schemas.microsoft.com/office/drawing/2014/main" id="{3D088289-ABC4-7200-E588-E0FEE3A67A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20000">
            <a:off x="3456344" y="-920532"/>
            <a:ext cx="6763870" cy="6770594"/>
          </a:xfrm>
          <a:prstGeom prst="rect">
            <a:avLst/>
          </a:prstGeom>
        </p:spPr>
      </p:pic>
      <p:pic>
        <p:nvPicPr>
          <p:cNvPr id="12" name="Graphique 11">
            <a:extLst>
              <a:ext uri="{FF2B5EF4-FFF2-40B4-BE49-F238E27FC236}">
                <a16:creationId xmlns:a16="http://schemas.microsoft.com/office/drawing/2014/main" id="{64F734CD-E215-A4E6-8648-C3B7894BF8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200000">
            <a:off x="-2508797" y="-322282"/>
            <a:ext cx="7583539" cy="7678170"/>
          </a:xfrm>
          <a:prstGeom prst="rect">
            <a:avLst/>
          </a:prstGeom>
        </p:spPr>
      </p:pic>
      <p:pic>
        <p:nvPicPr>
          <p:cNvPr id="4" name="Image 3" descr="Une image contenant personne, habits, Visage humain, tenue&#10;&#10;Description générée automatiquement">
            <a:extLst>
              <a:ext uri="{FF2B5EF4-FFF2-40B4-BE49-F238E27FC236}">
                <a16:creationId xmlns:a16="http://schemas.microsoft.com/office/drawing/2014/main" id="{24210791-CF42-4D70-92C5-62A4C3C6A6E6}"/>
              </a:ext>
            </a:extLst>
          </p:cNvPr>
          <p:cNvPicPr>
            <a:picLocks noChangeAspect="1"/>
          </p:cNvPicPr>
          <p:nvPr/>
        </p:nvPicPr>
        <p:blipFill>
          <a:blip r:embed="rId7"/>
          <a:stretch>
            <a:fillRect/>
          </a:stretch>
        </p:blipFill>
        <p:spPr>
          <a:xfrm>
            <a:off x="2044055" y="421947"/>
            <a:ext cx="3680814" cy="4721087"/>
          </a:xfrm>
          <a:prstGeom prst="rect">
            <a:avLst/>
          </a:prstGeom>
        </p:spPr>
      </p:pic>
      <p:pic>
        <p:nvPicPr>
          <p:cNvPr id="5" name="Image 4" descr="Une image contenant habits, personne, Visage humain, Danse&#10;&#10;Description générée automatiquement">
            <a:extLst>
              <a:ext uri="{FF2B5EF4-FFF2-40B4-BE49-F238E27FC236}">
                <a16:creationId xmlns:a16="http://schemas.microsoft.com/office/drawing/2014/main" id="{72BF49B2-534A-44BF-421A-B2DF95362490}"/>
              </a:ext>
            </a:extLst>
          </p:cNvPr>
          <p:cNvPicPr>
            <a:picLocks noChangeAspect="1"/>
          </p:cNvPicPr>
          <p:nvPr/>
        </p:nvPicPr>
        <p:blipFill>
          <a:blip r:embed="rId8"/>
          <a:stretch>
            <a:fillRect/>
          </a:stretch>
        </p:blipFill>
        <p:spPr>
          <a:xfrm>
            <a:off x="6167021" y="916709"/>
            <a:ext cx="2454568" cy="4721087"/>
          </a:xfrm>
          <a:prstGeom prst="rect">
            <a:avLst/>
          </a:prstGeom>
        </p:spPr>
      </p:pic>
      <p:pic>
        <p:nvPicPr>
          <p:cNvPr id="3" name="Image 2" descr="Une image contenant personne, habits, Visage humain, homme&#10;&#10;Description générée automatiquement">
            <a:extLst>
              <a:ext uri="{FF2B5EF4-FFF2-40B4-BE49-F238E27FC236}">
                <a16:creationId xmlns:a16="http://schemas.microsoft.com/office/drawing/2014/main" id="{7C964271-739D-215E-1CBE-36398A1A1A39}"/>
              </a:ext>
            </a:extLst>
          </p:cNvPr>
          <p:cNvPicPr>
            <a:picLocks noChangeAspect="1"/>
          </p:cNvPicPr>
          <p:nvPr/>
        </p:nvPicPr>
        <p:blipFill>
          <a:blip r:embed="rId9"/>
          <a:stretch>
            <a:fillRect/>
          </a:stretch>
        </p:blipFill>
        <p:spPr>
          <a:xfrm>
            <a:off x="4307019" y="917596"/>
            <a:ext cx="2837622" cy="4268856"/>
          </a:xfrm>
          <a:prstGeom prst="rect">
            <a:avLst/>
          </a:prstGeom>
        </p:spPr>
      </p:pic>
      <p:grpSp>
        <p:nvGrpSpPr>
          <p:cNvPr id="148" name="Google Shape;148;p8"/>
          <p:cNvGrpSpPr/>
          <p:nvPr/>
        </p:nvGrpSpPr>
        <p:grpSpPr>
          <a:xfrm rot="21101057">
            <a:off x="3470281" y="1979405"/>
            <a:ext cx="1675417" cy="369268"/>
            <a:chOff x="3076075" y="3939399"/>
            <a:chExt cx="1881300" cy="369301"/>
          </a:xfrm>
        </p:grpSpPr>
        <p:sp>
          <p:nvSpPr>
            <p:cNvPr id="149" name="Google Shape;149;p8"/>
            <p:cNvSpPr/>
            <p:nvPr/>
          </p:nvSpPr>
          <p:spPr>
            <a:xfrm>
              <a:off x="3076075" y="3939400"/>
              <a:ext cx="1881300" cy="3693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8"/>
            <p:cNvSpPr txBox="1"/>
            <p:nvPr/>
          </p:nvSpPr>
          <p:spPr>
            <a:xfrm>
              <a:off x="3138318" y="3939399"/>
              <a:ext cx="1756800" cy="369300"/>
            </a:xfrm>
            <a:prstGeom prst="rect">
              <a:avLst/>
            </a:prstGeom>
            <a:noFill/>
            <a:ln>
              <a:noFill/>
            </a:ln>
          </p:spPr>
          <p:txBody>
            <a:bodyPr spcFirstLastPara="1" wrap="square" lIns="91425" tIns="91425" rIns="91425" bIns="91425" anchor="t" anchorCtr="0">
              <a:spAutoFit/>
            </a:bodyPr>
            <a:lstStyle/>
            <a:p>
              <a:pPr algn="ctr"/>
              <a:r>
                <a:rPr lang="en-US" sz="1200" b="1" dirty="0">
                  <a:solidFill>
                    <a:schemeClr val="dk1"/>
                  </a:solidFill>
                  <a:latin typeface="Roboto"/>
                  <a:ea typeface="Roboto"/>
                  <a:cs typeface="Roboto"/>
                  <a:sym typeface="Roboto"/>
                </a:rPr>
                <a:t>KEVIN RAPHAEL</a:t>
              </a:r>
              <a:endParaRPr lang="en-US" sz="1200" b="1" dirty="0">
                <a:solidFill>
                  <a:schemeClr val="dk1"/>
                </a:solidFill>
                <a:latin typeface="Roboto"/>
                <a:ea typeface="Roboto"/>
                <a:cs typeface="Roboto"/>
              </a:endParaRPr>
            </a:p>
          </p:txBody>
        </p:sp>
      </p:grpSp>
      <p:pic>
        <p:nvPicPr>
          <p:cNvPr id="2" name="Image 1" descr="Une image contenant habits, personne, Visage humain, costume&#10;&#10;Description générée automatiquement">
            <a:extLst>
              <a:ext uri="{FF2B5EF4-FFF2-40B4-BE49-F238E27FC236}">
                <a16:creationId xmlns:a16="http://schemas.microsoft.com/office/drawing/2014/main" id="{0E8E014D-7F87-2521-A5EF-AC743B1797DF}"/>
              </a:ext>
            </a:extLst>
          </p:cNvPr>
          <p:cNvPicPr>
            <a:picLocks noChangeAspect="1"/>
          </p:cNvPicPr>
          <p:nvPr/>
        </p:nvPicPr>
        <p:blipFill>
          <a:blip r:embed="rId10"/>
          <a:stretch>
            <a:fillRect/>
          </a:stretch>
        </p:blipFill>
        <p:spPr>
          <a:xfrm>
            <a:off x="398685" y="1096455"/>
            <a:ext cx="3145735" cy="4721087"/>
          </a:xfrm>
          <a:prstGeom prst="rect">
            <a:avLst/>
          </a:prstGeom>
        </p:spPr>
      </p:pic>
      <p:grpSp>
        <p:nvGrpSpPr>
          <p:cNvPr id="152" name="Google Shape;152;p8"/>
          <p:cNvGrpSpPr/>
          <p:nvPr/>
        </p:nvGrpSpPr>
        <p:grpSpPr>
          <a:xfrm rot="240000">
            <a:off x="321714" y="3334528"/>
            <a:ext cx="1675417" cy="369268"/>
            <a:chOff x="3076075" y="3939399"/>
            <a:chExt cx="1881300" cy="369301"/>
          </a:xfrm>
        </p:grpSpPr>
        <p:sp>
          <p:nvSpPr>
            <p:cNvPr id="153" name="Google Shape;153;p8"/>
            <p:cNvSpPr/>
            <p:nvPr/>
          </p:nvSpPr>
          <p:spPr>
            <a:xfrm>
              <a:off x="3076075" y="3939400"/>
              <a:ext cx="1881300" cy="3693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8"/>
            <p:cNvSpPr txBox="1"/>
            <p:nvPr/>
          </p:nvSpPr>
          <p:spPr>
            <a:xfrm>
              <a:off x="3138318" y="3939399"/>
              <a:ext cx="1756800" cy="369300"/>
            </a:xfrm>
            <a:prstGeom prst="rect">
              <a:avLst/>
            </a:prstGeom>
            <a:noFill/>
            <a:ln>
              <a:noFill/>
            </a:ln>
          </p:spPr>
          <p:txBody>
            <a:bodyPr spcFirstLastPara="1" wrap="square" lIns="91425" tIns="91425" rIns="91425" bIns="91425" anchor="t" anchorCtr="0">
              <a:spAutoFit/>
            </a:bodyPr>
            <a:lstStyle/>
            <a:p>
              <a:pPr algn="ctr"/>
              <a:r>
                <a:rPr lang="en-US" sz="1200" b="1" dirty="0">
                  <a:solidFill>
                    <a:schemeClr val="dk1"/>
                  </a:solidFill>
                  <a:latin typeface="Roboto"/>
                  <a:ea typeface="Roboto"/>
                  <a:cs typeface="Roboto"/>
                </a:rPr>
                <a:t>KIM CLAVEL</a:t>
              </a:r>
            </a:p>
          </p:txBody>
        </p:sp>
      </p:grpSp>
      <p:grpSp>
        <p:nvGrpSpPr>
          <p:cNvPr id="144" name="Google Shape;144;p8"/>
          <p:cNvGrpSpPr/>
          <p:nvPr/>
        </p:nvGrpSpPr>
        <p:grpSpPr>
          <a:xfrm rot="21420000">
            <a:off x="7152942" y="2798880"/>
            <a:ext cx="1675417" cy="369302"/>
            <a:chOff x="3076075" y="3939381"/>
            <a:chExt cx="1881300" cy="369335"/>
          </a:xfrm>
        </p:grpSpPr>
        <p:sp>
          <p:nvSpPr>
            <p:cNvPr id="145" name="Google Shape;145;p8"/>
            <p:cNvSpPr/>
            <p:nvPr/>
          </p:nvSpPr>
          <p:spPr>
            <a:xfrm>
              <a:off x="3076075" y="3939400"/>
              <a:ext cx="1881300" cy="3693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8"/>
            <p:cNvSpPr txBox="1"/>
            <p:nvPr/>
          </p:nvSpPr>
          <p:spPr>
            <a:xfrm>
              <a:off x="3138318" y="3939381"/>
              <a:ext cx="1756800" cy="369335"/>
            </a:xfrm>
            <a:prstGeom prst="rect">
              <a:avLst/>
            </a:prstGeom>
            <a:noFill/>
            <a:ln>
              <a:noFill/>
            </a:ln>
          </p:spPr>
          <p:txBody>
            <a:bodyPr spcFirstLastPara="1" wrap="square" lIns="91425" tIns="91425" rIns="91425" bIns="91425" anchor="t" anchorCtr="0">
              <a:spAutoFit/>
            </a:bodyPr>
            <a:lstStyle/>
            <a:p>
              <a:pPr algn="ctr"/>
              <a:r>
                <a:rPr lang="en-US" sz="1200" b="1" dirty="0">
                  <a:solidFill>
                    <a:schemeClr val="dk1"/>
                  </a:solidFill>
                  <a:latin typeface="Roboto"/>
                  <a:ea typeface="Roboto"/>
                  <a:cs typeface="Roboto"/>
                  <a:sym typeface="Roboto"/>
                </a:rPr>
                <a:t>DOUAA KACHACHE</a:t>
              </a:r>
              <a:endParaRPr lang="fr-FR" dirty="0"/>
            </a:p>
          </p:txBody>
        </p:sp>
      </p:grpSp>
      <p:grpSp>
        <p:nvGrpSpPr>
          <p:cNvPr id="6" name="Google Shape;144;p8">
            <a:extLst>
              <a:ext uri="{FF2B5EF4-FFF2-40B4-BE49-F238E27FC236}">
                <a16:creationId xmlns:a16="http://schemas.microsoft.com/office/drawing/2014/main" id="{847053D3-F52E-5325-F97B-EB7418B01E46}"/>
              </a:ext>
            </a:extLst>
          </p:cNvPr>
          <p:cNvGrpSpPr/>
          <p:nvPr/>
        </p:nvGrpSpPr>
        <p:grpSpPr>
          <a:xfrm>
            <a:off x="4389863" y="3688433"/>
            <a:ext cx="1675417" cy="369302"/>
            <a:chOff x="3076075" y="3939381"/>
            <a:chExt cx="1881300" cy="369335"/>
          </a:xfrm>
        </p:grpSpPr>
        <p:sp>
          <p:nvSpPr>
            <p:cNvPr id="7" name="Google Shape;145;p8">
              <a:extLst>
                <a:ext uri="{FF2B5EF4-FFF2-40B4-BE49-F238E27FC236}">
                  <a16:creationId xmlns:a16="http://schemas.microsoft.com/office/drawing/2014/main" id="{567616BD-69AD-AA68-FC39-F6CCBBEB55FF}"/>
                </a:ext>
              </a:extLst>
            </p:cNvPr>
            <p:cNvSpPr/>
            <p:nvPr/>
          </p:nvSpPr>
          <p:spPr>
            <a:xfrm>
              <a:off x="3076075" y="3939400"/>
              <a:ext cx="1881300" cy="3693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46;p8">
              <a:extLst>
                <a:ext uri="{FF2B5EF4-FFF2-40B4-BE49-F238E27FC236}">
                  <a16:creationId xmlns:a16="http://schemas.microsoft.com/office/drawing/2014/main" id="{136EAB64-8F49-1314-46BC-AF251F826643}"/>
                </a:ext>
              </a:extLst>
            </p:cNvPr>
            <p:cNvSpPr txBox="1"/>
            <p:nvPr/>
          </p:nvSpPr>
          <p:spPr>
            <a:xfrm>
              <a:off x="3138318" y="3939381"/>
              <a:ext cx="1756800" cy="369335"/>
            </a:xfrm>
            <a:prstGeom prst="rect">
              <a:avLst/>
            </a:prstGeom>
            <a:noFill/>
            <a:ln>
              <a:noFill/>
            </a:ln>
          </p:spPr>
          <p:txBody>
            <a:bodyPr spcFirstLastPara="1" wrap="square" lIns="91425" tIns="91425" rIns="91425" bIns="91425" anchor="t" anchorCtr="0">
              <a:spAutoFit/>
            </a:bodyPr>
            <a:lstStyle/>
            <a:p>
              <a:pPr algn="ctr"/>
              <a:r>
                <a:rPr lang="en-US" sz="1200" b="1" dirty="0">
                  <a:solidFill>
                    <a:schemeClr val="dk1"/>
                  </a:solidFill>
                  <a:latin typeface="Roboto"/>
                  <a:ea typeface="Roboto"/>
                  <a:cs typeface="Roboto"/>
                  <a:sym typeface="Roboto"/>
                </a:rPr>
                <a:t>JO CORMIER</a:t>
              </a:r>
              <a:endParaRPr lang="en-US" sz="1200" b="1" dirty="0">
                <a:solidFill>
                  <a:schemeClr val="dk1"/>
                </a:solidFill>
                <a:latin typeface="Roboto"/>
                <a:ea typeface="Roboto"/>
                <a:cs typeface="Robo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9"/>
        <p:cNvGrpSpPr/>
        <p:nvPr/>
      </p:nvGrpSpPr>
      <p:grpSpPr>
        <a:xfrm>
          <a:off x="0" y="0"/>
          <a:ext cx="0" cy="0"/>
          <a:chOff x="0" y="0"/>
          <a:chExt cx="0" cy="0"/>
        </a:xfrm>
      </p:grpSpPr>
      <p:sp>
        <p:nvSpPr>
          <p:cNvPr id="165" name="Google Shape;165;p9"/>
          <p:cNvSpPr txBox="1"/>
          <p:nvPr/>
        </p:nvSpPr>
        <p:spPr>
          <a:xfrm>
            <a:off x="311699" y="1139225"/>
            <a:ext cx="8520600" cy="5727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2489F2"/>
              </a:buClr>
              <a:buSzPts val="2400"/>
              <a:buFont typeface="Roboto"/>
              <a:buNone/>
            </a:pPr>
            <a:r>
              <a:rPr lang="en-US" sz="2400" b="1" dirty="0">
                <a:solidFill>
                  <a:schemeClr val="lt1"/>
                </a:solidFill>
                <a:latin typeface="Roboto"/>
                <a:ea typeface="Roboto"/>
                <a:cs typeface="Roboto"/>
                <a:sym typeface="Roboto"/>
              </a:rPr>
              <a:t>LES AMBASSADEUR.RICES</a:t>
            </a:r>
            <a:endParaRPr lang="en-US" sz="1400" b="0" i="0" u="none" strike="noStrike" cap="none" dirty="0">
              <a:solidFill>
                <a:schemeClr val="lt1"/>
              </a:solidFill>
              <a:latin typeface="Arial"/>
              <a:ea typeface="Arial"/>
              <a:cs typeface="Arial"/>
              <a:sym typeface="Arial"/>
            </a:endParaRPr>
          </a:p>
        </p:txBody>
      </p:sp>
      <p:sp>
        <p:nvSpPr>
          <p:cNvPr id="166" name="Google Shape;166;p9"/>
          <p:cNvSpPr txBox="1"/>
          <p:nvPr/>
        </p:nvSpPr>
        <p:spPr>
          <a:xfrm>
            <a:off x="311699" y="1829274"/>
            <a:ext cx="3646206" cy="2069204"/>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000000"/>
              </a:buClr>
              <a:buSzPts val="1200"/>
              <a:buFont typeface="Roboto"/>
              <a:buNone/>
            </a:pPr>
            <a:r>
              <a:rPr lang="en-US" sz="1200" b="1" i="0" u="none" strike="noStrike" cap="none" dirty="0" err="1">
                <a:solidFill>
                  <a:schemeClr val="lt1"/>
                </a:solidFill>
                <a:latin typeface="Roboto"/>
                <a:ea typeface="Roboto"/>
                <a:cs typeface="Roboto"/>
                <a:sym typeface="Roboto"/>
              </a:rPr>
              <a:t>C’est</a:t>
            </a:r>
            <a:r>
              <a:rPr lang="en-US" sz="1200" b="1" i="0" u="none" strike="noStrike" cap="none" dirty="0">
                <a:solidFill>
                  <a:schemeClr val="lt1"/>
                </a:solidFill>
                <a:latin typeface="Roboto"/>
                <a:ea typeface="Roboto"/>
                <a:cs typeface="Roboto"/>
                <a:sym typeface="Roboto"/>
              </a:rPr>
              <a:t> qui?</a:t>
            </a:r>
            <a:endParaRPr sz="1400" b="0" i="0" u="none" strike="noStrike" cap="none" dirty="0">
              <a:solidFill>
                <a:schemeClr val="lt1"/>
              </a:solidFill>
              <a:latin typeface="Arial"/>
              <a:ea typeface="Arial"/>
              <a:cs typeface="Arial"/>
              <a:sym typeface="Arial"/>
            </a:endParaRPr>
          </a:p>
          <a:p>
            <a:pPr>
              <a:lnSpc>
                <a:spcPct val="115000"/>
              </a:lnSpc>
              <a:spcBef>
                <a:spcPts val="1000"/>
              </a:spcBef>
              <a:buSzPts val="1000"/>
            </a:pPr>
            <a:r>
              <a:rPr lang="en-US" sz="1000" b="0" i="0" u="none" strike="noStrike" cap="none" dirty="0">
                <a:solidFill>
                  <a:schemeClr val="lt1"/>
                </a:solidFill>
                <a:latin typeface="Roboto"/>
                <a:ea typeface="Roboto"/>
                <a:cs typeface="Roboto"/>
                <a:sym typeface="Roboto"/>
              </a:rPr>
              <a:t>Des </a:t>
            </a:r>
            <a:r>
              <a:rPr lang="en-US" sz="1000" b="0" i="0" u="none" strike="noStrike" cap="none" dirty="0" err="1">
                <a:solidFill>
                  <a:schemeClr val="lt1"/>
                </a:solidFill>
                <a:latin typeface="Roboto"/>
                <a:ea typeface="Roboto"/>
                <a:cs typeface="Roboto"/>
                <a:sym typeface="Roboto"/>
              </a:rPr>
              <a:t>personnalités</a:t>
            </a:r>
            <a:r>
              <a:rPr lang="en-US" sz="1000" b="0" i="0" u="none" strike="noStrike" cap="none" dirty="0">
                <a:solidFill>
                  <a:schemeClr val="lt1"/>
                </a:solidFill>
                <a:latin typeface="Roboto"/>
                <a:ea typeface="Roboto"/>
                <a:cs typeface="Roboto"/>
                <a:sym typeface="Roboto"/>
              </a:rPr>
              <a:t> </a:t>
            </a:r>
            <a:r>
              <a:rPr lang="en-US" sz="1000" b="0" i="0" u="none" strike="noStrike" cap="none" dirty="0" err="1">
                <a:solidFill>
                  <a:schemeClr val="lt1"/>
                </a:solidFill>
                <a:latin typeface="Roboto"/>
                <a:ea typeface="Roboto"/>
                <a:cs typeface="Roboto"/>
                <a:sym typeface="Roboto"/>
              </a:rPr>
              <a:t>connues</a:t>
            </a:r>
            <a:r>
              <a:rPr lang="en-US" sz="1000" b="0" i="0" u="none" strike="noStrike" cap="none" dirty="0">
                <a:solidFill>
                  <a:schemeClr val="lt1"/>
                </a:solidFill>
                <a:latin typeface="Roboto"/>
                <a:ea typeface="Roboto"/>
                <a:cs typeface="Roboto"/>
                <a:sym typeface="Roboto"/>
              </a:rPr>
              <a:t> du grand public qui </a:t>
            </a:r>
            <a:r>
              <a:rPr lang="en-US" sz="1000" b="0" i="0" u="none" strike="noStrike" cap="none" dirty="0" err="1">
                <a:solidFill>
                  <a:schemeClr val="lt1"/>
                </a:solidFill>
                <a:latin typeface="Roboto"/>
                <a:ea typeface="Roboto"/>
                <a:cs typeface="Roboto"/>
                <a:sym typeface="Roboto"/>
              </a:rPr>
              <a:t>exercent</a:t>
            </a:r>
            <a:r>
              <a:rPr lang="en-US" sz="1000" b="0" i="0" u="none" strike="noStrike" cap="none" dirty="0">
                <a:solidFill>
                  <a:schemeClr val="lt1"/>
                </a:solidFill>
                <a:latin typeface="Roboto"/>
                <a:ea typeface="Roboto"/>
                <a:cs typeface="Roboto"/>
                <a:sym typeface="Roboto"/>
              </a:rPr>
              <a:t> </a:t>
            </a:r>
            <a:br>
              <a:rPr lang="en-US" sz="1000" b="0" i="0" u="none" strike="noStrike" cap="none" dirty="0">
                <a:solidFill>
                  <a:schemeClr val="lt1"/>
                </a:solidFill>
                <a:latin typeface="Roboto"/>
                <a:ea typeface="Roboto"/>
                <a:cs typeface="Roboto"/>
                <a:sym typeface="Roboto"/>
              </a:rPr>
            </a:br>
            <a:r>
              <a:rPr lang="en-US" sz="1000" b="0" i="0" u="none" strike="noStrike" cap="none" dirty="0" err="1">
                <a:solidFill>
                  <a:schemeClr val="lt1"/>
                </a:solidFill>
                <a:latin typeface="Roboto"/>
                <a:ea typeface="Roboto"/>
                <a:cs typeface="Roboto"/>
                <a:sym typeface="Roboto"/>
              </a:rPr>
              <a:t>une</a:t>
            </a:r>
            <a:r>
              <a:rPr lang="en-US" sz="1000" b="0" i="0" u="none" strike="noStrike" cap="none" dirty="0">
                <a:solidFill>
                  <a:schemeClr val="lt1"/>
                </a:solidFill>
                <a:latin typeface="Roboto"/>
                <a:ea typeface="Roboto"/>
                <a:cs typeface="Roboto"/>
                <a:sym typeface="Roboto"/>
              </a:rPr>
              <a:t> influence </a:t>
            </a:r>
            <a:r>
              <a:rPr lang="en-US" sz="1000" b="0" i="0" u="none" strike="noStrike" cap="none" dirty="0" err="1">
                <a:solidFill>
                  <a:schemeClr val="lt1"/>
                </a:solidFill>
                <a:latin typeface="Roboto"/>
                <a:ea typeface="Roboto"/>
                <a:cs typeface="Roboto"/>
                <a:sym typeface="Roboto"/>
              </a:rPr>
              <a:t>directe</a:t>
            </a:r>
            <a:r>
              <a:rPr lang="en-US" sz="1000" b="0" i="0" u="none" strike="noStrike" cap="none" dirty="0">
                <a:solidFill>
                  <a:schemeClr val="lt1"/>
                </a:solidFill>
                <a:latin typeface="Roboto"/>
                <a:ea typeface="Roboto"/>
                <a:cs typeface="Roboto"/>
                <a:sym typeface="Roboto"/>
              </a:rPr>
              <a:t> sur les</a:t>
            </a:r>
            <a:r>
              <a:rPr lang="en-US" sz="1000" dirty="0">
                <a:solidFill>
                  <a:schemeClr val="lt1"/>
                </a:solidFill>
                <a:latin typeface="Roboto"/>
                <a:ea typeface="Roboto"/>
                <a:cs typeface="Roboto"/>
                <a:sym typeface="Roboto"/>
              </a:rPr>
              <a:t> adolescents et </a:t>
            </a:r>
            <a:r>
              <a:rPr lang="en-US" sz="1000" dirty="0" err="1">
                <a:solidFill>
                  <a:schemeClr val="lt1"/>
                </a:solidFill>
                <a:latin typeface="Roboto"/>
                <a:ea typeface="Roboto"/>
                <a:cs typeface="Roboto"/>
                <a:sym typeface="Roboto"/>
              </a:rPr>
              <a:t>jeunes</a:t>
            </a:r>
            <a:r>
              <a:rPr lang="en-US" sz="1000" dirty="0">
                <a:solidFill>
                  <a:schemeClr val="lt1"/>
                </a:solidFill>
                <a:latin typeface="Roboto"/>
                <a:ea typeface="Roboto"/>
                <a:cs typeface="Roboto"/>
                <a:sym typeface="Roboto"/>
              </a:rPr>
              <a:t> </a:t>
            </a:r>
            <a:r>
              <a:rPr lang="en-US" sz="1000" dirty="0" err="1">
                <a:solidFill>
                  <a:schemeClr val="lt1"/>
                </a:solidFill>
                <a:latin typeface="Roboto"/>
                <a:ea typeface="Roboto"/>
                <a:cs typeface="Roboto"/>
                <a:sym typeface="Roboto"/>
              </a:rPr>
              <a:t>adultes</a:t>
            </a:r>
            <a:r>
              <a:rPr lang="en-US" sz="1000" b="0" i="0" u="none" strike="noStrike" cap="none" dirty="0">
                <a:solidFill>
                  <a:schemeClr val="lt1"/>
                </a:solidFill>
                <a:latin typeface="Roboto"/>
                <a:ea typeface="Roboto"/>
                <a:cs typeface="Roboto"/>
                <a:sym typeface="Roboto"/>
              </a:rPr>
              <a:t>. </a:t>
            </a:r>
            <a:r>
              <a:rPr lang="en-US" sz="1000" b="0" i="0" u="none" strike="noStrike" cap="none" dirty="0" err="1">
                <a:solidFill>
                  <a:schemeClr val="lt1"/>
                </a:solidFill>
                <a:latin typeface="Roboto"/>
                <a:ea typeface="Roboto"/>
                <a:cs typeface="Roboto"/>
                <a:sym typeface="Roboto"/>
              </a:rPr>
              <a:t>Ces</a:t>
            </a:r>
            <a:r>
              <a:rPr lang="en-US" sz="1000" b="0" i="0" u="none" strike="noStrike" cap="none" dirty="0">
                <a:solidFill>
                  <a:schemeClr val="lt1"/>
                </a:solidFill>
                <a:latin typeface="Roboto"/>
                <a:ea typeface="Roboto"/>
                <a:cs typeface="Roboto"/>
                <a:sym typeface="Roboto"/>
              </a:rPr>
              <a:t> </a:t>
            </a:r>
            <a:r>
              <a:rPr lang="en-US" sz="1000" b="0" i="0" u="none" strike="noStrike" cap="none" dirty="0" err="1">
                <a:solidFill>
                  <a:schemeClr val="lt1"/>
                </a:solidFill>
                <a:latin typeface="Roboto"/>
                <a:ea typeface="Roboto"/>
                <a:cs typeface="Roboto"/>
                <a:sym typeface="Roboto"/>
              </a:rPr>
              <a:t>personnalités</a:t>
            </a:r>
            <a:r>
              <a:rPr lang="en-US" sz="1000" b="0" i="0" u="none" strike="noStrike" cap="none" dirty="0">
                <a:solidFill>
                  <a:schemeClr val="lt1"/>
                </a:solidFill>
                <a:latin typeface="Roboto"/>
                <a:ea typeface="Roboto"/>
                <a:cs typeface="Roboto"/>
                <a:sym typeface="Roboto"/>
              </a:rPr>
              <a:t> portent le message </a:t>
            </a:r>
            <a:r>
              <a:rPr lang="en-US" sz="1000" b="0" i="0" u="none" strike="noStrike" cap="none" dirty="0" err="1">
                <a:solidFill>
                  <a:schemeClr val="lt1"/>
                </a:solidFill>
                <a:latin typeface="Roboto"/>
                <a:ea typeface="Roboto"/>
                <a:cs typeface="Roboto"/>
                <a:sym typeface="Roboto"/>
              </a:rPr>
              <a:t>d’À</a:t>
            </a:r>
            <a:r>
              <a:rPr lang="en-US" sz="1000" b="0" i="0" u="none" strike="noStrike" cap="none" dirty="0">
                <a:solidFill>
                  <a:schemeClr val="lt1"/>
                </a:solidFill>
                <a:latin typeface="Roboto"/>
                <a:ea typeface="Roboto"/>
                <a:cs typeface="Roboto"/>
                <a:sym typeface="Roboto"/>
              </a:rPr>
              <a:t> GO, on lit! </a:t>
            </a:r>
            <a:r>
              <a:rPr lang="en-US" sz="1000" dirty="0">
                <a:solidFill>
                  <a:schemeClr val="lt1"/>
                </a:solidFill>
                <a:latin typeface="Roboto"/>
                <a:ea typeface="Roboto"/>
                <a:cs typeface="Roboto"/>
                <a:sym typeface="Roboto"/>
              </a:rPr>
              <a:t>pour</a:t>
            </a:r>
            <a:br>
              <a:rPr lang="en-US" sz="1000" dirty="0">
                <a:solidFill>
                  <a:schemeClr val="lt1"/>
                </a:solidFill>
                <a:latin typeface="Roboto"/>
                <a:ea typeface="Roboto"/>
                <a:cs typeface="Roboto"/>
              </a:rPr>
            </a:br>
            <a:r>
              <a:rPr lang="en-US" sz="1000" dirty="0">
                <a:solidFill>
                  <a:schemeClr val="lt1"/>
                </a:solidFill>
                <a:latin typeface="Roboto"/>
                <a:ea typeface="Roboto"/>
                <a:cs typeface="Roboto"/>
                <a:sym typeface="Roboto"/>
              </a:rPr>
              <a:t>la </a:t>
            </a:r>
            <a:r>
              <a:rPr lang="en-US" sz="1000" b="0" i="0" u="none" strike="noStrike" cap="none" dirty="0">
                <a:solidFill>
                  <a:schemeClr val="lt1"/>
                </a:solidFill>
                <a:latin typeface="Roboto"/>
                <a:ea typeface="Roboto"/>
                <a:cs typeface="Roboto"/>
                <a:sym typeface="Roboto"/>
              </a:rPr>
              <a:t>durée de la </a:t>
            </a:r>
            <a:r>
              <a:rPr lang="en-US" sz="1000" b="0" i="0" u="none" strike="noStrike" cap="none" dirty="0" err="1">
                <a:solidFill>
                  <a:schemeClr val="lt1"/>
                </a:solidFill>
                <a:latin typeface="Roboto"/>
                <a:ea typeface="Roboto"/>
                <a:cs typeface="Roboto"/>
                <a:sym typeface="Roboto"/>
              </a:rPr>
              <a:t>campagne</a:t>
            </a:r>
            <a:r>
              <a:rPr lang="en-US" sz="1000" b="0" i="0" u="none" strike="noStrike" cap="none" dirty="0">
                <a:solidFill>
                  <a:schemeClr val="lt1"/>
                </a:solidFill>
                <a:latin typeface="Roboto"/>
                <a:ea typeface="Roboto"/>
                <a:cs typeface="Roboto"/>
                <a:sym typeface="Roboto"/>
              </a:rPr>
              <a:t> et </a:t>
            </a:r>
            <a:r>
              <a:rPr lang="en-US" sz="1000" b="0" i="0" u="none" strike="noStrike" cap="none" dirty="0" err="1">
                <a:solidFill>
                  <a:schemeClr val="lt1"/>
                </a:solidFill>
                <a:latin typeface="Roboto"/>
                <a:ea typeface="Roboto"/>
                <a:cs typeface="Roboto"/>
                <a:sym typeface="Roboto"/>
              </a:rPr>
              <a:t>véhiculent</a:t>
            </a:r>
            <a:r>
              <a:rPr lang="en-US" sz="1000" b="0" i="0" u="none" strike="noStrike" cap="none" dirty="0">
                <a:solidFill>
                  <a:schemeClr val="lt1"/>
                </a:solidFill>
                <a:latin typeface="Roboto"/>
                <a:ea typeface="Roboto"/>
                <a:cs typeface="Roboto"/>
                <a:sym typeface="Roboto"/>
              </a:rPr>
              <a:t> un message </a:t>
            </a:r>
            <a:r>
              <a:rPr lang="en-US" sz="1000" b="0" i="0" u="none" strike="noStrike" cap="none" dirty="0" err="1">
                <a:solidFill>
                  <a:schemeClr val="lt1"/>
                </a:solidFill>
                <a:latin typeface="Roboto"/>
                <a:ea typeface="Roboto"/>
                <a:cs typeface="Roboto"/>
                <a:sym typeface="Roboto"/>
              </a:rPr>
              <a:t>positif</a:t>
            </a:r>
            <a:r>
              <a:rPr lang="en-US" sz="1000" b="0" i="0" u="none" strike="noStrike" cap="none" dirty="0">
                <a:solidFill>
                  <a:schemeClr val="lt1"/>
                </a:solidFill>
                <a:latin typeface="Roboto"/>
                <a:ea typeface="Roboto"/>
                <a:cs typeface="Roboto"/>
                <a:sym typeface="Roboto"/>
              </a:rPr>
              <a:t> </a:t>
            </a:r>
            <a:r>
              <a:rPr lang="en-US" sz="1000" b="0" i="0" u="none" strike="noStrike" cap="none" dirty="0" err="1">
                <a:solidFill>
                  <a:schemeClr val="lt1"/>
                </a:solidFill>
                <a:latin typeface="Roboto"/>
                <a:ea typeface="Roboto"/>
                <a:cs typeface="Roboto"/>
                <a:sym typeface="Roboto"/>
              </a:rPr>
              <a:t>autour</a:t>
            </a:r>
            <a:r>
              <a:rPr lang="en-US" sz="1000" b="0" i="0" u="none" strike="noStrike" cap="none" dirty="0">
                <a:solidFill>
                  <a:schemeClr val="lt1"/>
                </a:solidFill>
                <a:latin typeface="Roboto"/>
                <a:ea typeface="Roboto"/>
                <a:cs typeface="Roboto"/>
                <a:sym typeface="Roboto"/>
              </a:rPr>
              <a:t> de la lecture.</a:t>
            </a:r>
            <a:r>
              <a:rPr lang="en-US" sz="1000" dirty="0">
                <a:solidFill>
                  <a:schemeClr val="lt1"/>
                </a:solidFill>
                <a:latin typeface="Roboto"/>
                <a:ea typeface="Roboto"/>
                <a:cs typeface="Roboto"/>
                <a:sym typeface="Roboto"/>
              </a:rPr>
              <a:t>  </a:t>
            </a:r>
            <a:endParaRPr sz="1400" b="0" i="0" u="none" strike="noStrike" cap="none" dirty="0">
              <a:solidFill>
                <a:schemeClr val="lt1"/>
              </a:solidFill>
              <a:latin typeface="Arial"/>
              <a:ea typeface="Arial"/>
              <a:cs typeface="Arial"/>
              <a:sym typeface="Arial"/>
            </a:endParaRPr>
          </a:p>
          <a:p>
            <a:pPr>
              <a:lnSpc>
                <a:spcPct val="115000"/>
              </a:lnSpc>
              <a:spcBef>
                <a:spcPts val="1000"/>
              </a:spcBef>
              <a:buSzPts val="1000"/>
            </a:pPr>
            <a:r>
              <a:rPr lang="en-US" sz="1000" b="1" i="0" u="none" strike="noStrike" cap="none" dirty="0">
                <a:solidFill>
                  <a:schemeClr val="lt1"/>
                </a:solidFill>
                <a:latin typeface="Roboto"/>
                <a:ea typeface="Roboto"/>
                <a:cs typeface="Roboto"/>
                <a:sym typeface="Roboto"/>
              </a:rPr>
              <a:t>Kevin Raphael</a:t>
            </a:r>
            <a:r>
              <a:rPr lang="en-US" sz="1000" b="0" i="0" u="none" strike="noStrike" cap="none" dirty="0">
                <a:solidFill>
                  <a:schemeClr val="lt1"/>
                </a:solidFill>
                <a:latin typeface="Roboto"/>
                <a:ea typeface="Roboto"/>
                <a:cs typeface="Roboto"/>
                <a:sym typeface="Roboto"/>
              </a:rPr>
              <a:t>, </a:t>
            </a:r>
            <a:r>
              <a:rPr lang="en-US" sz="1000" b="1" i="0" u="none" strike="noStrike" cap="none" dirty="0">
                <a:solidFill>
                  <a:schemeClr val="lt1"/>
                </a:solidFill>
                <a:latin typeface="Roboto"/>
                <a:ea typeface="Roboto"/>
                <a:cs typeface="Roboto"/>
                <a:sym typeface="Roboto"/>
              </a:rPr>
              <a:t>Kim Clavel, Jo </a:t>
            </a:r>
            <a:r>
              <a:rPr lang="en-US" sz="1000" b="1" dirty="0">
                <a:solidFill>
                  <a:schemeClr val="lt1"/>
                </a:solidFill>
                <a:latin typeface="Roboto"/>
                <a:ea typeface="Roboto"/>
                <a:cs typeface="Roboto"/>
                <a:sym typeface="Roboto"/>
              </a:rPr>
              <a:t>Cormier</a:t>
            </a:r>
            <a:br>
              <a:rPr lang="en-US" sz="1000" b="1" dirty="0">
                <a:solidFill>
                  <a:schemeClr val="lt1"/>
                </a:solidFill>
                <a:latin typeface="Roboto"/>
                <a:ea typeface="Roboto"/>
                <a:cs typeface="Roboto"/>
                <a:sym typeface="Roboto"/>
              </a:rPr>
            </a:br>
            <a:r>
              <a:rPr lang="en-US" sz="1000" b="1" dirty="0">
                <a:solidFill>
                  <a:schemeClr val="lt1"/>
                </a:solidFill>
                <a:latin typeface="Roboto"/>
                <a:ea typeface="Roboto"/>
                <a:cs typeface="Roboto"/>
                <a:sym typeface="Roboto"/>
              </a:rPr>
              <a:t>et</a:t>
            </a:r>
            <a:r>
              <a:rPr lang="en-US" sz="1000" b="1" i="0" u="none" strike="noStrike" cap="none" dirty="0">
                <a:solidFill>
                  <a:schemeClr val="lt1"/>
                </a:solidFill>
                <a:latin typeface="Roboto"/>
                <a:ea typeface="Roboto"/>
                <a:cs typeface="Roboto"/>
                <a:sym typeface="Roboto"/>
              </a:rPr>
              <a:t> Douaa </a:t>
            </a:r>
            <a:r>
              <a:rPr lang="en-US" sz="1000" b="1" dirty="0" err="1">
                <a:solidFill>
                  <a:schemeClr val="lt1"/>
                </a:solidFill>
                <a:latin typeface="Roboto"/>
                <a:ea typeface="Roboto"/>
                <a:cs typeface="Roboto"/>
                <a:sym typeface="Roboto"/>
              </a:rPr>
              <a:t>Kachache</a:t>
            </a:r>
            <a:r>
              <a:rPr lang="en-US" sz="1000" b="1" dirty="0">
                <a:solidFill>
                  <a:schemeClr val="lt1"/>
                </a:solidFill>
                <a:latin typeface="Roboto"/>
                <a:ea typeface="Roboto"/>
                <a:cs typeface="Roboto"/>
                <a:sym typeface="Roboto"/>
              </a:rPr>
              <a:t> </a:t>
            </a:r>
            <a:r>
              <a:rPr lang="en-US" sz="1000" dirty="0">
                <a:solidFill>
                  <a:schemeClr val="lt1"/>
                </a:solidFill>
                <a:latin typeface="Roboto"/>
                <a:ea typeface="Roboto"/>
                <a:cs typeface="Roboto"/>
                <a:sym typeface="Roboto"/>
              </a:rPr>
              <a:t>se</a:t>
            </a:r>
            <a:r>
              <a:rPr lang="en-US" sz="1000" b="0" i="0" u="none" strike="noStrike" cap="none" dirty="0">
                <a:solidFill>
                  <a:schemeClr val="lt1"/>
                </a:solidFill>
                <a:latin typeface="Roboto"/>
                <a:ea typeface="Roboto"/>
                <a:cs typeface="Roboto"/>
                <a:sym typeface="Roboto"/>
              </a:rPr>
              <a:t> </a:t>
            </a:r>
            <a:r>
              <a:rPr lang="en-US" sz="1000" b="0" i="0" u="none" strike="noStrike" cap="none" dirty="0" err="1">
                <a:solidFill>
                  <a:schemeClr val="lt1"/>
                </a:solidFill>
                <a:latin typeface="Roboto"/>
                <a:ea typeface="Roboto"/>
                <a:cs typeface="Roboto"/>
                <a:sym typeface="Roboto"/>
              </a:rPr>
              <a:t>joignent</a:t>
            </a:r>
            <a:r>
              <a:rPr lang="en-US" sz="1000" b="0" i="0" u="none" strike="noStrike" cap="none" dirty="0">
                <a:solidFill>
                  <a:schemeClr val="lt1"/>
                </a:solidFill>
                <a:latin typeface="Roboto"/>
                <a:ea typeface="Roboto"/>
                <a:cs typeface="Roboto"/>
                <a:sym typeface="Roboto"/>
              </a:rPr>
              <a:t> à </a:t>
            </a:r>
            <a:r>
              <a:rPr lang="en-US" sz="1000" b="0" i="0" u="none" strike="noStrike" cap="none" dirty="0" err="1">
                <a:solidFill>
                  <a:schemeClr val="lt1"/>
                </a:solidFill>
                <a:latin typeface="Roboto"/>
                <a:ea typeface="Roboto"/>
                <a:cs typeface="Roboto"/>
                <a:sym typeface="Roboto"/>
              </a:rPr>
              <a:t>À</a:t>
            </a:r>
            <a:r>
              <a:rPr lang="en-US" sz="1000" b="0" i="0" u="none" strike="noStrike" cap="none" dirty="0">
                <a:solidFill>
                  <a:schemeClr val="lt1"/>
                </a:solidFill>
                <a:latin typeface="Roboto"/>
                <a:ea typeface="Roboto"/>
                <a:cs typeface="Roboto"/>
                <a:sym typeface="Roboto"/>
              </a:rPr>
              <a:t> GO, on lit</a:t>
            </a:r>
            <a:r>
              <a:rPr lang="en-US" sz="900" b="0" i="0" u="none" strike="noStrike" cap="none" dirty="0">
                <a:solidFill>
                  <a:schemeClr val="lt1"/>
                </a:solidFill>
                <a:latin typeface="Roboto Medium"/>
                <a:ea typeface="Roboto Medium"/>
                <a:cs typeface="Roboto Medium"/>
                <a:sym typeface="Roboto Medium"/>
              </a:rPr>
              <a:t> </a:t>
            </a:r>
            <a:r>
              <a:rPr lang="en-US" sz="1000" b="0" i="0" u="none" strike="noStrike" cap="none" dirty="0">
                <a:solidFill>
                  <a:schemeClr val="lt1"/>
                </a:solidFill>
                <a:latin typeface="Roboto"/>
                <a:ea typeface="Roboto"/>
                <a:cs typeface="Roboto"/>
                <a:sym typeface="Roboto"/>
              </a:rPr>
              <a:t>!</a:t>
            </a:r>
            <a:br>
              <a:rPr lang="en-US" sz="1000" dirty="0">
                <a:solidFill>
                  <a:schemeClr val="lt1"/>
                </a:solidFill>
                <a:latin typeface="Roboto"/>
                <a:ea typeface="Roboto"/>
                <a:cs typeface="Roboto"/>
                <a:sym typeface="Roboto"/>
              </a:rPr>
            </a:br>
            <a:r>
              <a:rPr lang="en-US" sz="1000" b="0" i="0" u="none" strike="noStrike" cap="none" dirty="0">
                <a:solidFill>
                  <a:schemeClr val="lt1"/>
                </a:solidFill>
                <a:latin typeface="Roboto"/>
                <a:ea typeface="Roboto"/>
                <a:cs typeface="Roboto"/>
                <a:sym typeface="Roboto"/>
              </a:rPr>
              <a:t>pour </a:t>
            </a:r>
            <a:r>
              <a:rPr lang="en-US" sz="1000" b="0" i="0" u="none" strike="noStrike" cap="none" dirty="0" err="1">
                <a:solidFill>
                  <a:schemeClr val="lt1"/>
                </a:solidFill>
                <a:latin typeface="Roboto"/>
                <a:ea typeface="Roboto"/>
                <a:cs typeface="Roboto"/>
                <a:sym typeface="Roboto"/>
              </a:rPr>
              <a:t>sa</a:t>
            </a:r>
            <a:r>
              <a:rPr lang="en-US" sz="1000" b="0" i="0" u="none" strike="noStrike" cap="none" dirty="0">
                <a:solidFill>
                  <a:schemeClr val="lt1"/>
                </a:solidFill>
                <a:latin typeface="Roboto"/>
                <a:ea typeface="Roboto"/>
                <a:cs typeface="Roboto"/>
                <a:sym typeface="Roboto"/>
              </a:rPr>
              <a:t> 7</a:t>
            </a:r>
            <a:r>
              <a:rPr lang="en-US" sz="1000" b="0" i="0" u="none" strike="noStrike" cap="none" baseline="30000" dirty="0">
                <a:solidFill>
                  <a:schemeClr val="lt1"/>
                </a:solidFill>
                <a:latin typeface="Roboto"/>
                <a:ea typeface="Roboto"/>
                <a:cs typeface="Roboto"/>
                <a:sym typeface="Roboto"/>
              </a:rPr>
              <a:t>e</a:t>
            </a:r>
            <a:r>
              <a:rPr lang="en-US" sz="1000" b="0" i="0" u="none" strike="noStrike" cap="none" dirty="0">
                <a:solidFill>
                  <a:schemeClr val="lt1"/>
                </a:solidFill>
                <a:latin typeface="Roboto"/>
                <a:ea typeface="Roboto"/>
                <a:cs typeface="Roboto"/>
                <a:sym typeface="Roboto"/>
              </a:rPr>
              <a:t> </a:t>
            </a:r>
            <a:r>
              <a:rPr lang="en-US" sz="1000" b="0" i="0" u="none" strike="noStrike" cap="none" dirty="0" err="1">
                <a:solidFill>
                  <a:schemeClr val="lt1"/>
                </a:solidFill>
                <a:latin typeface="Roboto"/>
                <a:ea typeface="Roboto"/>
                <a:cs typeface="Roboto"/>
                <a:sym typeface="Roboto"/>
              </a:rPr>
              <a:t>édition</a:t>
            </a:r>
            <a:r>
              <a:rPr lang="en-US" sz="1000" b="0" i="0" u="none" strike="noStrike" cap="none" dirty="0">
                <a:solidFill>
                  <a:schemeClr val="lt1"/>
                </a:solidFill>
                <a:latin typeface="Roboto"/>
                <a:ea typeface="Roboto"/>
                <a:cs typeface="Roboto"/>
                <a:sym typeface="Roboto"/>
              </a:rPr>
              <a:t>.</a:t>
            </a:r>
            <a:endParaRPr sz="1400" b="0" i="0" u="none" strike="noStrike" cap="none" dirty="0">
              <a:solidFill>
                <a:schemeClr val="lt1"/>
              </a:solidFill>
              <a:latin typeface="Arial"/>
              <a:ea typeface="Arial"/>
              <a:cs typeface="Arial"/>
              <a:sym typeface="Arial"/>
            </a:endParaRPr>
          </a:p>
        </p:txBody>
      </p:sp>
      <p:pic>
        <p:nvPicPr>
          <p:cNvPr id="21" name="Image 20" descr="Une image contenant personne, habits, Visage humain, tenue&#10;&#10;Description générée automatiquement">
            <a:extLst>
              <a:ext uri="{FF2B5EF4-FFF2-40B4-BE49-F238E27FC236}">
                <a16:creationId xmlns:a16="http://schemas.microsoft.com/office/drawing/2014/main" id="{3FAB913E-BFEC-809A-6736-910B57C1AFF0}"/>
              </a:ext>
            </a:extLst>
          </p:cNvPr>
          <p:cNvPicPr>
            <a:picLocks noChangeAspect="1"/>
          </p:cNvPicPr>
          <p:nvPr/>
        </p:nvPicPr>
        <p:blipFill>
          <a:blip r:embed="rId3"/>
          <a:stretch>
            <a:fillRect/>
          </a:stretch>
        </p:blipFill>
        <p:spPr>
          <a:xfrm>
            <a:off x="4146718" y="-189191"/>
            <a:ext cx="4167832" cy="5347252"/>
          </a:xfrm>
          <a:prstGeom prst="rect">
            <a:avLst/>
          </a:prstGeom>
        </p:spPr>
      </p:pic>
      <p:pic>
        <p:nvPicPr>
          <p:cNvPr id="23" name="Image 22" descr="Une image contenant habits, personne, Visage humain, Danse&#10;&#10;Description générée automatiquement">
            <a:extLst>
              <a:ext uri="{FF2B5EF4-FFF2-40B4-BE49-F238E27FC236}">
                <a16:creationId xmlns:a16="http://schemas.microsoft.com/office/drawing/2014/main" id="{BABE0A9D-9D25-4F62-3249-20D564DE70D7}"/>
              </a:ext>
            </a:extLst>
          </p:cNvPr>
          <p:cNvPicPr>
            <a:picLocks noChangeAspect="1"/>
          </p:cNvPicPr>
          <p:nvPr/>
        </p:nvPicPr>
        <p:blipFill>
          <a:blip r:embed="rId4"/>
          <a:stretch>
            <a:fillRect/>
          </a:stretch>
        </p:blipFill>
        <p:spPr>
          <a:xfrm>
            <a:off x="7379595" y="295514"/>
            <a:ext cx="2777590" cy="5347252"/>
          </a:xfrm>
          <a:prstGeom prst="rect">
            <a:avLst/>
          </a:prstGeom>
        </p:spPr>
      </p:pic>
      <p:pic>
        <p:nvPicPr>
          <p:cNvPr id="25" name="Image 24" descr="Une image contenant personne, habits, Visage humain, homme&#10;&#10;Description générée automatiquement">
            <a:extLst>
              <a:ext uri="{FF2B5EF4-FFF2-40B4-BE49-F238E27FC236}">
                <a16:creationId xmlns:a16="http://schemas.microsoft.com/office/drawing/2014/main" id="{ADF7176F-143B-15C2-3274-D4CDD8C3A6ED}"/>
              </a:ext>
            </a:extLst>
          </p:cNvPr>
          <p:cNvPicPr>
            <a:picLocks noChangeAspect="1"/>
          </p:cNvPicPr>
          <p:nvPr/>
        </p:nvPicPr>
        <p:blipFill>
          <a:blip r:embed="rId5"/>
          <a:stretch>
            <a:fillRect/>
          </a:stretch>
        </p:blipFill>
        <p:spPr>
          <a:xfrm>
            <a:off x="5927098" y="375913"/>
            <a:ext cx="3210339" cy="4835387"/>
          </a:xfrm>
          <a:prstGeom prst="rect">
            <a:avLst/>
          </a:prstGeom>
        </p:spPr>
      </p:pic>
      <p:pic>
        <p:nvPicPr>
          <p:cNvPr id="28" name="Graphique 27">
            <a:extLst>
              <a:ext uri="{FF2B5EF4-FFF2-40B4-BE49-F238E27FC236}">
                <a16:creationId xmlns:a16="http://schemas.microsoft.com/office/drawing/2014/main" id="{8CEDB509-5A1E-1D8D-2129-66AA37C3E6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30964" y="-3350503"/>
            <a:ext cx="12491747" cy="12278296"/>
          </a:xfrm>
          <a:prstGeom prst="rect">
            <a:avLst/>
          </a:prstGeom>
        </p:spPr>
      </p:pic>
      <p:pic>
        <p:nvPicPr>
          <p:cNvPr id="27" name="Image 26" descr="Une image contenant habits, personne, Visage humain, costume&#10;&#10;Description générée automatiquement">
            <a:extLst>
              <a:ext uri="{FF2B5EF4-FFF2-40B4-BE49-F238E27FC236}">
                <a16:creationId xmlns:a16="http://schemas.microsoft.com/office/drawing/2014/main" id="{57D19104-5193-14BE-DF17-EB4AAF4FDB42}"/>
              </a:ext>
            </a:extLst>
          </p:cNvPr>
          <p:cNvPicPr>
            <a:picLocks noChangeAspect="1"/>
          </p:cNvPicPr>
          <p:nvPr/>
        </p:nvPicPr>
        <p:blipFill>
          <a:blip r:embed="rId8"/>
          <a:stretch>
            <a:fillRect/>
          </a:stretch>
        </p:blipFill>
        <p:spPr>
          <a:xfrm>
            <a:off x="3499694" y="912582"/>
            <a:ext cx="3324640" cy="49894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1"/>
        <p:cNvGrpSpPr/>
        <p:nvPr/>
      </p:nvGrpSpPr>
      <p:grpSpPr>
        <a:xfrm>
          <a:off x="0" y="0"/>
          <a:ext cx="0" cy="0"/>
          <a:chOff x="0" y="0"/>
          <a:chExt cx="0" cy="0"/>
        </a:xfrm>
      </p:grpSpPr>
      <p:sp>
        <p:nvSpPr>
          <p:cNvPr id="172" name="Google Shape;172;p10"/>
          <p:cNvSpPr txBox="1"/>
          <p:nvPr/>
        </p:nvSpPr>
        <p:spPr>
          <a:xfrm>
            <a:off x="2003848" y="1600262"/>
            <a:ext cx="5446523" cy="64625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FFFFFF"/>
              </a:buClr>
              <a:buSzPts val="3000"/>
              <a:buFont typeface="Roboto"/>
              <a:buNone/>
            </a:pPr>
            <a:r>
              <a:rPr lang="en-US" sz="3000" b="1" i="0" u="none" strike="noStrike" cap="none" dirty="0">
                <a:solidFill>
                  <a:schemeClr val="lt1"/>
                </a:solidFill>
                <a:latin typeface="Roboto"/>
                <a:ea typeface="Roboto"/>
                <a:cs typeface="Roboto"/>
                <a:sym typeface="Roboto"/>
              </a:rPr>
              <a:t>LES TYPES DE LECTEUR.RICE</a:t>
            </a:r>
            <a:endParaRPr lang="en-US" sz="1400" b="0" i="0" u="none" strike="noStrike" cap="none" dirty="0">
              <a:solidFill>
                <a:schemeClr val="lt1"/>
              </a:solidFill>
              <a:latin typeface="Arial"/>
              <a:ea typeface="Arial"/>
              <a:cs typeface="Arial"/>
              <a:sym typeface="Arial"/>
            </a:endParaRPr>
          </a:p>
        </p:txBody>
      </p:sp>
      <p:grpSp>
        <p:nvGrpSpPr>
          <p:cNvPr id="173" name="Google Shape;173;p10"/>
          <p:cNvGrpSpPr/>
          <p:nvPr/>
        </p:nvGrpSpPr>
        <p:grpSpPr>
          <a:xfrm>
            <a:off x="1323775" y="2558950"/>
            <a:ext cx="1032000" cy="1032300"/>
            <a:chOff x="1323775" y="2558950"/>
            <a:chExt cx="1032000" cy="1032300"/>
          </a:xfrm>
        </p:grpSpPr>
        <p:sp>
          <p:nvSpPr>
            <p:cNvPr id="174" name="Google Shape;174;p10"/>
            <p:cNvSpPr/>
            <p:nvPr/>
          </p:nvSpPr>
          <p:spPr>
            <a:xfrm>
              <a:off x="1323775" y="2558950"/>
              <a:ext cx="1032000" cy="1032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 name="Google Shape;175;p10"/>
            <p:cNvPicPr preferRelativeResize="0"/>
            <p:nvPr/>
          </p:nvPicPr>
          <p:blipFill rotWithShape="1">
            <a:blip r:embed="rId3">
              <a:alphaModFix/>
            </a:blip>
            <a:srcRect t="19" b="28"/>
            <a:stretch/>
          </p:blipFill>
          <p:spPr>
            <a:xfrm>
              <a:off x="1385899" y="2621288"/>
              <a:ext cx="907798" cy="907349"/>
            </a:xfrm>
            <a:prstGeom prst="rect">
              <a:avLst/>
            </a:prstGeom>
            <a:noFill/>
            <a:ln>
              <a:noFill/>
            </a:ln>
          </p:spPr>
        </p:pic>
      </p:grpSp>
      <p:grpSp>
        <p:nvGrpSpPr>
          <p:cNvPr id="176" name="Google Shape;176;p10"/>
          <p:cNvGrpSpPr/>
          <p:nvPr/>
        </p:nvGrpSpPr>
        <p:grpSpPr>
          <a:xfrm>
            <a:off x="2690013" y="2558950"/>
            <a:ext cx="1032000" cy="1032300"/>
            <a:chOff x="2690013" y="2558950"/>
            <a:chExt cx="1032000" cy="1032300"/>
          </a:xfrm>
        </p:grpSpPr>
        <p:sp>
          <p:nvSpPr>
            <p:cNvPr id="177" name="Google Shape;177;p10"/>
            <p:cNvSpPr/>
            <p:nvPr/>
          </p:nvSpPr>
          <p:spPr>
            <a:xfrm>
              <a:off x="2690013" y="2558950"/>
              <a:ext cx="1032000" cy="1032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8" name="Google Shape;178;p10"/>
            <p:cNvPicPr preferRelativeResize="0"/>
            <p:nvPr/>
          </p:nvPicPr>
          <p:blipFill rotWithShape="1">
            <a:blip r:embed="rId4">
              <a:alphaModFix/>
            </a:blip>
            <a:srcRect t="19" b="28"/>
            <a:stretch/>
          </p:blipFill>
          <p:spPr>
            <a:xfrm>
              <a:off x="2752115" y="2621288"/>
              <a:ext cx="907797" cy="907349"/>
            </a:xfrm>
            <a:prstGeom prst="rect">
              <a:avLst/>
            </a:prstGeom>
            <a:noFill/>
            <a:ln>
              <a:noFill/>
            </a:ln>
          </p:spPr>
        </p:pic>
      </p:grpSp>
      <p:grpSp>
        <p:nvGrpSpPr>
          <p:cNvPr id="179" name="Google Shape;179;p10"/>
          <p:cNvGrpSpPr/>
          <p:nvPr/>
        </p:nvGrpSpPr>
        <p:grpSpPr>
          <a:xfrm>
            <a:off x="4056213" y="2558950"/>
            <a:ext cx="1032000" cy="1032300"/>
            <a:chOff x="4056213" y="2558950"/>
            <a:chExt cx="1032000" cy="1032300"/>
          </a:xfrm>
        </p:grpSpPr>
        <p:sp>
          <p:nvSpPr>
            <p:cNvPr id="180" name="Google Shape;180;p10"/>
            <p:cNvSpPr/>
            <p:nvPr/>
          </p:nvSpPr>
          <p:spPr>
            <a:xfrm>
              <a:off x="4056213" y="2558950"/>
              <a:ext cx="1032000" cy="1032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 name="Google Shape;181;p10"/>
            <p:cNvPicPr preferRelativeResize="0"/>
            <p:nvPr/>
          </p:nvPicPr>
          <p:blipFill rotWithShape="1">
            <a:blip r:embed="rId5">
              <a:alphaModFix/>
            </a:blip>
            <a:srcRect t="19" b="28"/>
            <a:stretch/>
          </p:blipFill>
          <p:spPr>
            <a:xfrm>
              <a:off x="4118331" y="2621288"/>
              <a:ext cx="907797" cy="907349"/>
            </a:xfrm>
            <a:prstGeom prst="rect">
              <a:avLst/>
            </a:prstGeom>
            <a:noFill/>
            <a:ln>
              <a:noFill/>
            </a:ln>
          </p:spPr>
        </p:pic>
      </p:grpSp>
      <p:grpSp>
        <p:nvGrpSpPr>
          <p:cNvPr id="182" name="Google Shape;182;p10"/>
          <p:cNvGrpSpPr/>
          <p:nvPr/>
        </p:nvGrpSpPr>
        <p:grpSpPr>
          <a:xfrm>
            <a:off x="5422200" y="2558950"/>
            <a:ext cx="1032000" cy="1032300"/>
            <a:chOff x="5422200" y="2558950"/>
            <a:chExt cx="1032000" cy="1032300"/>
          </a:xfrm>
        </p:grpSpPr>
        <p:sp>
          <p:nvSpPr>
            <p:cNvPr id="183" name="Google Shape;183;p10"/>
            <p:cNvSpPr/>
            <p:nvPr/>
          </p:nvSpPr>
          <p:spPr>
            <a:xfrm>
              <a:off x="5422200" y="2558950"/>
              <a:ext cx="1032000" cy="1032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 name="Google Shape;184;p10"/>
            <p:cNvPicPr preferRelativeResize="0"/>
            <p:nvPr/>
          </p:nvPicPr>
          <p:blipFill rotWithShape="1">
            <a:blip r:embed="rId6">
              <a:alphaModFix/>
            </a:blip>
            <a:srcRect/>
            <a:stretch/>
          </p:blipFill>
          <p:spPr>
            <a:xfrm>
              <a:off x="5484538" y="2621288"/>
              <a:ext cx="907352" cy="907352"/>
            </a:xfrm>
            <a:prstGeom prst="rect">
              <a:avLst/>
            </a:prstGeom>
            <a:noFill/>
            <a:ln>
              <a:noFill/>
            </a:ln>
          </p:spPr>
        </p:pic>
      </p:grpSp>
      <p:grpSp>
        <p:nvGrpSpPr>
          <p:cNvPr id="185" name="Google Shape;185;p10"/>
          <p:cNvGrpSpPr/>
          <p:nvPr/>
        </p:nvGrpSpPr>
        <p:grpSpPr>
          <a:xfrm>
            <a:off x="6788175" y="2558950"/>
            <a:ext cx="1032000" cy="1032300"/>
            <a:chOff x="6788175" y="2558950"/>
            <a:chExt cx="1032000" cy="1032300"/>
          </a:xfrm>
        </p:grpSpPr>
        <p:sp>
          <p:nvSpPr>
            <p:cNvPr id="186" name="Google Shape;186;p10"/>
            <p:cNvSpPr/>
            <p:nvPr/>
          </p:nvSpPr>
          <p:spPr>
            <a:xfrm>
              <a:off x="6788175" y="2558950"/>
              <a:ext cx="1032000" cy="1032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 name="Google Shape;187;p10"/>
            <p:cNvPicPr preferRelativeResize="0"/>
            <p:nvPr/>
          </p:nvPicPr>
          <p:blipFill rotWithShape="1">
            <a:blip r:embed="rId7">
              <a:alphaModFix/>
            </a:blip>
            <a:srcRect t="19" b="28"/>
            <a:stretch/>
          </p:blipFill>
          <p:spPr>
            <a:xfrm>
              <a:off x="6850302" y="2621288"/>
              <a:ext cx="907797" cy="907349"/>
            </a:xfrm>
            <a:prstGeom prst="rect">
              <a:avLst/>
            </a:prstGeom>
            <a:noFill/>
            <a:ln>
              <a:noFill/>
            </a:ln>
          </p:spPr>
        </p:pic>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1294</Words>
  <Application>Microsoft Office PowerPoint</Application>
  <PresentationFormat>Affichage à l'écran (16:9)</PresentationFormat>
  <Paragraphs>120</Paragraphs>
  <Slides>24</Slides>
  <Notes>24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24</vt:i4>
      </vt:variant>
    </vt:vector>
  </HeadingPairs>
  <TitlesOfParts>
    <vt:vector size="29" baseType="lpstr">
      <vt:lpstr>Arial</vt:lpstr>
      <vt:lpstr>Helvetica Neue</vt:lpstr>
      <vt:lpstr>Roboto</vt:lpstr>
      <vt:lpstr>Roboto Medium</vt:lpstr>
      <vt:lpstr>Simple Light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 Bissonnette</dc:creator>
  <cp:lastModifiedBy>Julie Bissonnette</cp:lastModifiedBy>
  <cp:revision>153</cp:revision>
  <dcterms:modified xsi:type="dcterms:W3CDTF">2024-08-15T20:43:06Z</dcterms:modified>
</cp:coreProperties>
</file>