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Roboto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g5LTTu6cL+mLCMeSs4rbS53Ef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E6B6BC-B7AA-4526-908A-CB95883AD967}">
  <a:tblStyle styleId="{07E6B6BC-B7AA-4526-908A-CB95883AD96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wholeTbl>
    <a:band1H>
      <a:tcTxStyle b="off" i="off"/>
    </a:band1H>
    <a:band2H>
      <a:tcTxStyle b="off" i="off"/>
      <a:tcStyle>
        <a:fill>
          <a:solidFill>
            <a:srgbClr val="FFFFFF"/>
          </a:solidFill>
        </a:fill>
      </a:tcStyle>
    </a:band2H>
    <a:band1V>
      <a:tcTxStyle b="off" i="off"/>
    </a:band1V>
    <a:band2V>
      <a:tcTxStyle b="off" i="off"/>
    </a:band2V>
    <a:lastCol>
      <a:tcTxStyle b="off" i="off"/>
    </a:lastCol>
    <a:firstCo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Col>
    <a:la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 name="Shape 9"/>
        <p:cNvGrpSpPr/>
        <p:nvPr/>
      </p:nvGrpSpPr>
      <p:grpSpPr>
        <a:xfrm>
          <a:off x="0" y="0"/>
          <a:ext cx="0" cy="0"/>
          <a:chOff x="0" y="0"/>
          <a:chExt cx="0" cy="0"/>
        </a:xfrm>
      </p:grpSpPr>
      <p:sp>
        <p:nvSpPr>
          <p:cNvPr id="10" name="Google Shape;10;p27"/>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7"/>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4" name="Shape 44"/>
        <p:cNvGrpSpPr/>
        <p:nvPr/>
      </p:nvGrpSpPr>
      <p:grpSpPr>
        <a:xfrm>
          <a:off x="0" y="0"/>
          <a:ext cx="0" cy="0"/>
          <a:chOff x="0" y="0"/>
          <a:chExt cx="0" cy="0"/>
        </a:xfrm>
      </p:grpSpPr>
      <p:sp>
        <p:nvSpPr>
          <p:cNvPr id="45" name="Google Shape;45;p36"/>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6" name="Google Shape;46;p36"/>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7" name="Google Shape;47;p3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28"/>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28"/>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6" name="Google Shape;16;p2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7" name="Shape 17"/>
        <p:cNvGrpSpPr/>
        <p:nvPr/>
      </p:nvGrpSpPr>
      <p:grpSpPr>
        <a:xfrm>
          <a:off x="0" y="0"/>
          <a:ext cx="0" cy="0"/>
          <a:chOff x="0" y="0"/>
          <a:chExt cx="0" cy="0"/>
        </a:xfrm>
      </p:grpSpPr>
      <p:sp>
        <p:nvSpPr>
          <p:cNvPr id="18" name="Google Shape;18;p29"/>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 name="Google Shape;19;p2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0" name="Shape 20"/>
        <p:cNvGrpSpPr/>
        <p:nvPr/>
      </p:nvGrpSpPr>
      <p:grpSpPr>
        <a:xfrm>
          <a:off x="0" y="0"/>
          <a:ext cx="0" cy="0"/>
          <a:chOff x="0" y="0"/>
          <a:chExt cx="0" cy="0"/>
        </a:xfrm>
      </p:grpSpPr>
      <p:sp>
        <p:nvSpPr>
          <p:cNvPr id="21" name="Google Shape;21;p30"/>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 name="Google Shape;22;p30"/>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3" name="Google Shape;23;p30"/>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3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5" name="Shape 25"/>
        <p:cNvGrpSpPr/>
        <p:nvPr/>
      </p:nvGrpSpPr>
      <p:grpSpPr>
        <a:xfrm>
          <a:off x="0" y="0"/>
          <a:ext cx="0" cy="0"/>
          <a:chOff x="0" y="0"/>
          <a:chExt cx="0" cy="0"/>
        </a:xfrm>
      </p:grpSpPr>
      <p:sp>
        <p:nvSpPr>
          <p:cNvPr id="26" name="Google Shape;26;p31"/>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 name="Google Shape;27;p3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28" name="Shape 28"/>
        <p:cNvGrpSpPr/>
        <p:nvPr/>
      </p:nvGrpSpPr>
      <p:grpSpPr>
        <a:xfrm>
          <a:off x="0" y="0"/>
          <a:ext cx="0" cy="0"/>
          <a:chOff x="0" y="0"/>
          <a:chExt cx="0" cy="0"/>
        </a:xfrm>
      </p:grpSpPr>
      <p:sp>
        <p:nvSpPr>
          <p:cNvPr id="29" name="Google Shape;29;p32"/>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32"/>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1" name="Google Shape;31;p3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2" name="Shape 32"/>
        <p:cNvGrpSpPr/>
        <p:nvPr/>
      </p:nvGrpSpPr>
      <p:grpSpPr>
        <a:xfrm>
          <a:off x="0" y="0"/>
          <a:ext cx="0" cy="0"/>
          <a:chOff x="0" y="0"/>
          <a:chExt cx="0" cy="0"/>
        </a:xfrm>
      </p:grpSpPr>
      <p:sp>
        <p:nvSpPr>
          <p:cNvPr id="33" name="Google Shape;33;p33"/>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33"/>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5" name="Shape 35"/>
        <p:cNvGrpSpPr/>
        <p:nvPr/>
      </p:nvGrpSpPr>
      <p:grpSpPr>
        <a:xfrm>
          <a:off x="0" y="0"/>
          <a:ext cx="0" cy="0"/>
          <a:chOff x="0" y="0"/>
          <a:chExt cx="0" cy="0"/>
        </a:xfrm>
      </p:grpSpPr>
      <p:sp>
        <p:nvSpPr>
          <p:cNvPr id="36" name="Google Shape;36;p34"/>
          <p:cNvSpPr/>
          <p:nvPr/>
        </p:nvSpPr>
        <p:spPr>
          <a:xfrm>
            <a:off x="4572000" y="-125"/>
            <a:ext cx="4572000" cy="5143501"/>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8" name="Google Shape;38;p34"/>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9" name="Google Shape;39;p34"/>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34"/>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1" name="Shape 41"/>
        <p:cNvGrpSpPr/>
        <p:nvPr/>
      </p:nvGrpSpPr>
      <p:grpSpPr>
        <a:xfrm>
          <a:off x="0" y="0"/>
          <a:ext cx="0" cy="0"/>
          <a:chOff x="0" y="0"/>
          <a:chExt cx="0" cy="0"/>
        </a:xfrm>
      </p:grpSpPr>
      <p:sp>
        <p:nvSpPr>
          <p:cNvPr id="42" name="Google Shape;42;p35"/>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3" name="Google Shape;43;p3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11" Type="http://schemas.openxmlformats.org/officeDocument/2006/relationships/image" Target="../media/image8.png"/><Relationship Id="rId10" Type="http://schemas.openxmlformats.org/officeDocument/2006/relationships/image" Target="../media/image10.png"/><Relationship Id="rId12"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0.jp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jp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5.jp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7.jp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3.jp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5.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tiktok.com/@agoonlit" TargetMode="External"/><Relationship Id="rId4" Type="http://schemas.openxmlformats.org/officeDocument/2006/relationships/hyperlink" Target="https://www.facebook.com/AGOonlit" TargetMode="External"/><Relationship Id="rId9" Type="http://schemas.openxmlformats.org/officeDocument/2006/relationships/image" Target="../media/image61.png"/><Relationship Id="rId5" Type="http://schemas.openxmlformats.org/officeDocument/2006/relationships/hyperlink" Target="https://www.instagram.com/agoonlit/" TargetMode="External"/><Relationship Id="rId6" Type="http://schemas.openxmlformats.org/officeDocument/2006/relationships/hyperlink" Target="https://www.youtube.com/channel/UCT0-hnq-vlGAsMa1gxUv0uQ" TargetMode="External"/><Relationship Id="rId7" Type="http://schemas.openxmlformats.org/officeDocument/2006/relationships/image" Target="../media/image17.png"/><Relationship Id="rId8"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55.png"/><Relationship Id="rId6"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59.png"/><Relationship Id="rId6"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9.jpg"/><Relationship Id="rId6" Type="http://schemas.openxmlformats.org/officeDocument/2006/relationships/image" Target="../media/image37.jpg"/><Relationship Id="rId7"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2.png"/><Relationship Id="rId5" Type="http://schemas.openxmlformats.org/officeDocument/2006/relationships/image" Target="../media/image29.jpg"/><Relationship Id="rId6" Type="http://schemas.openxmlformats.org/officeDocument/2006/relationships/image" Target="../media/image37.jpg"/><Relationship Id="rId7" Type="http://schemas.openxmlformats.org/officeDocument/2006/relationships/image" Target="../media/image27.jp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209" r="218" t="0"/>
          <a:stretch/>
        </p:blipFill>
        <p:spPr>
          <a:xfrm>
            <a:off x="1813661" y="3642433"/>
            <a:ext cx="422413" cy="619217"/>
          </a:xfrm>
          <a:prstGeom prst="rect">
            <a:avLst/>
          </a:prstGeom>
          <a:noFill/>
          <a:ln>
            <a:noFill/>
          </a:ln>
        </p:spPr>
      </p:pic>
      <p:pic>
        <p:nvPicPr>
          <p:cNvPr id="55" name="Google Shape;55;p1"/>
          <p:cNvPicPr preferRelativeResize="0"/>
          <p:nvPr/>
        </p:nvPicPr>
        <p:blipFill rotWithShape="1">
          <a:blip r:embed="rId4">
            <a:alphaModFix/>
          </a:blip>
          <a:srcRect b="49" l="0" r="0" t="49"/>
          <a:stretch/>
        </p:blipFill>
        <p:spPr>
          <a:xfrm>
            <a:off x="1126782" y="3642433"/>
            <a:ext cx="405237" cy="611216"/>
          </a:xfrm>
          <a:prstGeom prst="rect">
            <a:avLst/>
          </a:prstGeom>
          <a:noFill/>
          <a:ln>
            <a:noFill/>
          </a:ln>
        </p:spPr>
      </p:pic>
      <p:pic>
        <p:nvPicPr>
          <p:cNvPr id="56" name="Google Shape;56;p1"/>
          <p:cNvPicPr preferRelativeResize="0"/>
          <p:nvPr/>
        </p:nvPicPr>
        <p:blipFill rotWithShape="1">
          <a:blip r:embed="rId5">
            <a:alphaModFix/>
          </a:blip>
          <a:srcRect b="7" l="0" r="0" t="9"/>
          <a:stretch/>
        </p:blipFill>
        <p:spPr>
          <a:xfrm>
            <a:off x="1133132" y="2782959"/>
            <a:ext cx="405242" cy="611698"/>
          </a:xfrm>
          <a:prstGeom prst="rect">
            <a:avLst/>
          </a:prstGeom>
          <a:noFill/>
          <a:ln>
            <a:noFill/>
          </a:ln>
        </p:spPr>
      </p:pic>
      <p:pic>
        <p:nvPicPr>
          <p:cNvPr id="57" name="Google Shape;57;p1"/>
          <p:cNvPicPr preferRelativeResize="0"/>
          <p:nvPr/>
        </p:nvPicPr>
        <p:blipFill rotWithShape="1">
          <a:blip r:embed="rId6">
            <a:alphaModFix/>
          </a:blip>
          <a:srcRect b="49" l="0" r="0" t="49"/>
          <a:stretch/>
        </p:blipFill>
        <p:spPr>
          <a:xfrm>
            <a:off x="439924" y="2783206"/>
            <a:ext cx="405237" cy="611208"/>
          </a:xfrm>
          <a:prstGeom prst="rect">
            <a:avLst/>
          </a:prstGeom>
          <a:noFill/>
          <a:ln>
            <a:noFill/>
          </a:ln>
        </p:spPr>
      </p:pic>
      <p:pic>
        <p:nvPicPr>
          <p:cNvPr id="58" name="Google Shape;58;p1"/>
          <p:cNvPicPr preferRelativeResize="0"/>
          <p:nvPr/>
        </p:nvPicPr>
        <p:blipFill rotWithShape="1">
          <a:blip r:embed="rId7">
            <a:alphaModFix/>
          </a:blip>
          <a:srcRect b="0" l="387" r="375" t="0"/>
          <a:stretch/>
        </p:blipFill>
        <p:spPr>
          <a:xfrm>
            <a:off x="1826359" y="2779199"/>
            <a:ext cx="465875" cy="619215"/>
          </a:xfrm>
          <a:prstGeom prst="rect">
            <a:avLst/>
          </a:prstGeom>
          <a:noFill/>
          <a:ln>
            <a:noFill/>
          </a:ln>
        </p:spPr>
      </p:pic>
      <p:pic>
        <p:nvPicPr>
          <p:cNvPr id="59" name="Google Shape;59;p1"/>
          <p:cNvPicPr preferRelativeResize="0"/>
          <p:nvPr/>
        </p:nvPicPr>
        <p:blipFill rotWithShape="1">
          <a:blip r:embed="rId8">
            <a:alphaModFix/>
          </a:blip>
          <a:srcRect b="198" l="0" r="0" t="188"/>
          <a:stretch/>
        </p:blipFill>
        <p:spPr>
          <a:xfrm>
            <a:off x="439916" y="3642431"/>
            <a:ext cx="405237" cy="619220"/>
          </a:xfrm>
          <a:prstGeom prst="rect">
            <a:avLst/>
          </a:prstGeom>
          <a:noFill/>
          <a:ln>
            <a:noFill/>
          </a:ln>
        </p:spPr>
      </p:pic>
      <p:pic>
        <p:nvPicPr>
          <p:cNvPr id="60" name="Google Shape;60;p1"/>
          <p:cNvPicPr preferRelativeResize="0"/>
          <p:nvPr/>
        </p:nvPicPr>
        <p:blipFill rotWithShape="1">
          <a:blip r:embed="rId9">
            <a:alphaModFix/>
          </a:blip>
          <a:srcRect b="218" l="0" r="0" t="209"/>
          <a:stretch/>
        </p:blipFill>
        <p:spPr>
          <a:xfrm>
            <a:off x="432699" y="1911874"/>
            <a:ext cx="1211860" cy="347630"/>
          </a:xfrm>
          <a:prstGeom prst="rect">
            <a:avLst/>
          </a:prstGeom>
          <a:noFill/>
          <a:ln>
            <a:noFill/>
          </a:ln>
        </p:spPr>
      </p:pic>
      <p:pic>
        <p:nvPicPr>
          <p:cNvPr id="61" name="Google Shape;61;p1"/>
          <p:cNvPicPr preferRelativeResize="0"/>
          <p:nvPr/>
        </p:nvPicPr>
        <p:blipFill rotWithShape="1">
          <a:blip r:embed="rId10">
            <a:alphaModFix/>
          </a:blip>
          <a:srcRect b="357" l="0" r="0" t="347"/>
          <a:stretch/>
        </p:blipFill>
        <p:spPr>
          <a:xfrm>
            <a:off x="432699" y="1496129"/>
            <a:ext cx="1211860" cy="346664"/>
          </a:xfrm>
          <a:prstGeom prst="rect">
            <a:avLst/>
          </a:prstGeom>
          <a:noFill/>
          <a:ln>
            <a:noFill/>
          </a:ln>
        </p:spPr>
      </p:pic>
      <p:sp>
        <p:nvSpPr>
          <p:cNvPr id="62" name="Google Shape;62;p1"/>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MATÉRIEL</a:t>
            </a:r>
            <a:endParaRPr b="0" i="0" sz="1400" u="none" cap="none" strike="noStrike">
              <a:solidFill>
                <a:srgbClr val="000000"/>
              </a:solidFill>
              <a:latin typeface="Arial"/>
              <a:ea typeface="Arial"/>
              <a:cs typeface="Arial"/>
              <a:sym typeface="Arial"/>
            </a:endParaRPr>
          </a:p>
        </p:txBody>
      </p:sp>
      <p:sp>
        <p:nvSpPr>
          <p:cNvPr id="63" name="Google Shape;63;p1"/>
          <p:cNvSpPr txBox="1"/>
          <p:nvPr/>
        </p:nvSpPr>
        <p:spPr>
          <a:xfrm>
            <a:off x="311699" y="1022874"/>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Collants</a:t>
            </a:r>
            <a:endParaRPr b="0" i="0" sz="1400" u="none" cap="none" strike="noStrike">
              <a:solidFill>
                <a:srgbClr val="000000"/>
              </a:solidFill>
              <a:latin typeface="Arial"/>
              <a:ea typeface="Arial"/>
              <a:cs typeface="Arial"/>
              <a:sym typeface="Arial"/>
            </a:endParaRPr>
          </a:p>
        </p:txBody>
      </p:sp>
      <p:pic>
        <p:nvPicPr>
          <p:cNvPr id="64" name="Google Shape;64;p1"/>
          <p:cNvPicPr preferRelativeResize="0"/>
          <p:nvPr/>
        </p:nvPicPr>
        <p:blipFill rotWithShape="1">
          <a:blip r:embed="rId11">
            <a:alphaModFix/>
          </a:blip>
          <a:srcRect b="0" l="0" r="0" t="0"/>
          <a:stretch/>
        </p:blipFill>
        <p:spPr>
          <a:xfrm>
            <a:off x="2577039" y="1496124"/>
            <a:ext cx="528062" cy="528051"/>
          </a:xfrm>
          <a:prstGeom prst="rect">
            <a:avLst/>
          </a:prstGeom>
          <a:noFill/>
          <a:ln>
            <a:noFill/>
          </a:ln>
        </p:spPr>
      </p:pic>
      <p:pic>
        <p:nvPicPr>
          <p:cNvPr id="65" name="Google Shape;65;p1"/>
          <p:cNvPicPr preferRelativeResize="0"/>
          <p:nvPr/>
        </p:nvPicPr>
        <p:blipFill rotWithShape="1">
          <a:blip r:embed="rId12">
            <a:alphaModFix/>
          </a:blip>
          <a:srcRect b="0" l="296" r="298" t="0"/>
          <a:stretch/>
        </p:blipFill>
        <p:spPr>
          <a:xfrm>
            <a:off x="1942399" y="1496124"/>
            <a:ext cx="528064" cy="527036"/>
          </a:xfrm>
          <a:prstGeom prst="rect">
            <a:avLst/>
          </a:prstGeom>
          <a:noFill/>
          <a:ln>
            <a:noFill/>
          </a:ln>
        </p:spPr>
      </p:pic>
      <p:grpSp>
        <p:nvGrpSpPr>
          <p:cNvPr id="66" name="Google Shape;66;p1"/>
          <p:cNvGrpSpPr/>
          <p:nvPr/>
        </p:nvGrpSpPr>
        <p:grpSpPr>
          <a:xfrm>
            <a:off x="4666973" y="1496123"/>
            <a:ext cx="958803" cy="958803"/>
            <a:chOff x="-1" y="-1"/>
            <a:chExt cx="958802" cy="958802"/>
          </a:xfrm>
        </p:grpSpPr>
        <p:sp>
          <p:nvSpPr>
            <p:cNvPr id="67" name="Google Shape;67;p1"/>
            <p:cNvSpPr/>
            <p:nvPr/>
          </p:nvSpPr>
          <p:spPr>
            <a:xfrm>
              <a:off x="-1" y="-1"/>
              <a:ext cx="958802" cy="958802"/>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txBox="1"/>
            <p:nvPr/>
          </p:nvSpPr>
          <p:spPr>
            <a:xfrm>
              <a:off x="-1" y="289283"/>
              <a:ext cx="95880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9" name="Google Shape;69;p1"/>
          <p:cNvSpPr/>
          <p:nvPr/>
        </p:nvSpPr>
        <p:spPr>
          <a:xfrm>
            <a:off x="5625601" y="1496124"/>
            <a:ext cx="958801" cy="958801"/>
          </a:xfrm>
          <a:prstGeom prst="rect">
            <a:avLst/>
          </a:prstGeom>
          <a:solidFill>
            <a:srgbClr val="FC614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6584226" y="1496124"/>
            <a:ext cx="958801" cy="958801"/>
          </a:xfrm>
          <a:prstGeom prst="rect">
            <a:avLst/>
          </a:prstGeom>
          <a:solidFill>
            <a:srgbClr val="F61D3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4666977" y="2454924"/>
            <a:ext cx="958801" cy="958801"/>
          </a:xfrm>
          <a:prstGeom prst="rect">
            <a:avLst/>
          </a:prstGeom>
          <a:solidFill>
            <a:srgbClr val="2489F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 name="Google Shape;72;p1"/>
          <p:cNvGrpSpPr/>
          <p:nvPr/>
        </p:nvGrpSpPr>
        <p:grpSpPr>
          <a:xfrm>
            <a:off x="5625600" y="2454923"/>
            <a:ext cx="958803" cy="958803"/>
            <a:chOff x="-1" y="-1"/>
            <a:chExt cx="958802" cy="958802"/>
          </a:xfrm>
        </p:grpSpPr>
        <p:sp>
          <p:nvSpPr>
            <p:cNvPr id="73" name="Google Shape;73;p1"/>
            <p:cNvSpPr/>
            <p:nvPr/>
          </p:nvSpPr>
          <p:spPr>
            <a:xfrm>
              <a:off x="-1" y="-1"/>
              <a:ext cx="958802" cy="958802"/>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txBox="1"/>
            <p:nvPr/>
          </p:nvSpPr>
          <p:spPr>
            <a:xfrm>
              <a:off x="-1" y="289283"/>
              <a:ext cx="95880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5" name="Google Shape;75;p1"/>
          <p:cNvSpPr txBox="1"/>
          <p:nvPr/>
        </p:nvSpPr>
        <p:spPr>
          <a:xfrm>
            <a:off x="4572000" y="1022874"/>
            <a:ext cx="3000001"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Couleurs</a:t>
            </a:r>
            <a:endParaRPr b="0" i="0" sz="1400" u="none" cap="none" strike="noStrike">
              <a:solidFill>
                <a:srgbClr val="000000"/>
              </a:solidFill>
              <a:latin typeface="Arial"/>
              <a:ea typeface="Arial"/>
              <a:cs typeface="Arial"/>
              <a:sym typeface="Arial"/>
            </a:endParaRPr>
          </a:p>
        </p:txBody>
      </p:sp>
      <p:sp>
        <p:nvSpPr>
          <p:cNvPr id="76" name="Google Shape;76;p1"/>
          <p:cNvSpPr txBox="1"/>
          <p:nvPr/>
        </p:nvSpPr>
        <p:spPr>
          <a:xfrm>
            <a:off x="4699544"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#E8B244</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5658141"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#FC6147</a:t>
            </a:r>
            <a:endParaRPr b="0" i="0" sz="1400" u="none" cap="none" strike="noStrike">
              <a:solidFill>
                <a:srgbClr val="000000"/>
              </a:solidFill>
              <a:latin typeface="Arial"/>
              <a:ea typeface="Arial"/>
              <a:cs typeface="Arial"/>
              <a:sym typeface="Arial"/>
            </a:endParaRPr>
          </a:p>
        </p:txBody>
      </p:sp>
      <p:sp>
        <p:nvSpPr>
          <p:cNvPr id="78" name="Google Shape;78;p1"/>
          <p:cNvSpPr txBox="1"/>
          <p:nvPr/>
        </p:nvSpPr>
        <p:spPr>
          <a:xfrm>
            <a:off x="6616741"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#F61D30</a:t>
            </a:r>
            <a:endParaRPr b="0" i="0" sz="1400" u="none" cap="none" strike="noStrike">
              <a:solidFill>
                <a:srgbClr val="000000"/>
              </a:solidFill>
              <a:latin typeface="Arial"/>
              <a:ea typeface="Arial"/>
              <a:cs typeface="Arial"/>
              <a:sym typeface="Arial"/>
            </a:endParaRPr>
          </a:p>
        </p:txBody>
      </p:sp>
      <p:sp>
        <p:nvSpPr>
          <p:cNvPr id="79" name="Google Shape;79;p1"/>
          <p:cNvSpPr txBox="1"/>
          <p:nvPr/>
        </p:nvSpPr>
        <p:spPr>
          <a:xfrm>
            <a:off x="4666967" y="27804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#2489F1</a:t>
            </a:r>
            <a:endParaRPr b="0" i="0" sz="1400" u="none" cap="none" strike="noStrike">
              <a:solidFill>
                <a:srgbClr val="000000"/>
              </a:solidFill>
              <a:latin typeface="Arial"/>
              <a:ea typeface="Arial"/>
              <a:cs typeface="Arial"/>
              <a:sym typeface="Arial"/>
            </a:endParaRPr>
          </a:p>
        </p:txBody>
      </p:sp>
      <p:sp>
        <p:nvSpPr>
          <p:cNvPr id="80" name="Google Shape;80;p1"/>
          <p:cNvSpPr txBox="1"/>
          <p:nvPr/>
        </p:nvSpPr>
        <p:spPr>
          <a:xfrm>
            <a:off x="5658117" y="27804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#1D9F4C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p10"/>
          <p:cNvSpPr txBox="1"/>
          <p:nvPr/>
        </p:nvSpPr>
        <p:spPr>
          <a:xfrm>
            <a:off x="2003849" y="1600262"/>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LES TYPES DE LECTEUR</a:t>
            </a:r>
            <a:endParaRPr b="0" i="0" sz="1400" u="none" cap="none" strike="noStrike">
              <a:solidFill>
                <a:schemeClr val="lt1"/>
              </a:solidFill>
              <a:latin typeface="Arial"/>
              <a:ea typeface="Arial"/>
              <a:cs typeface="Arial"/>
              <a:sym typeface="Arial"/>
            </a:endParaRPr>
          </a:p>
        </p:txBody>
      </p:sp>
      <p:grpSp>
        <p:nvGrpSpPr>
          <p:cNvPr id="173" name="Google Shape;173;p10"/>
          <p:cNvGrpSpPr/>
          <p:nvPr/>
        </p:nvGrpSpPr>
        <p:grpSpPr>
          <a:xfrm>
            <a:off x="1323775" y="2558950"/>
            <a:ext cx="1032000" cy="1032300"/>
            <a:chOff x="1323775" y="2558950"/>
            <a:chExt cx="1032000" cy="1032300"/>
          </a:xfrm>
        </p:grpSpPr>
        <p:sp>
          <p:nvSpPr>
            <p:cNvPr id="174" name="Google Shape;174;p10"/>
            <p:cNvSpPr/>
            <p:nvPr/>
          </p:nvSpPr>
          <p:spPr>
            <a:xfrm>
              <a:off x="1323775"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p10"/>
            <p:cNvPicPr preferRelativeResize="0"/>
            <p:nvPr/>
          </p:nvPicPr>
          <p:blipFill rotWithShape="1">
            <a:blip r:embed="rId3">
              <a:alphaModFix/>
            </a:blip>
            <a:srcRect b="28" l="0" r="0" t="19"/>
            <a:stretch/>
          </p:blipFill>
          <p:spPr>
            <a:xfrm>
              <a:off x="1385899" y="2621288"/>
              <a:ext cx="907798" cy="907349"/>
            </a:xfrm>
            <a:prstGeom prst="rect">
              <a:avLst/>
            </a:prstGeom>
            <a:noFill/>
            <a:ln>
              <a:noFill/>
            </a:ln>
          </p:spPr>
        </p:pic>
      </p:grpSp>
      <p:grpSp>
        <p:nvGrpSpPr>
          <p:cNvPr id="176" name="Google Shape;176;p10"/>
          <p:cNvGrpSpPr/>
          <p:nvPr/>
        </p:nvGrpSpPr>
        <p:grpSpPr>
          <a:xfrm>
            <a:off x="2690013" y="2558950"/>
            <a:ext cx="1032000" cy="1032300"/>
            <a:chOff x="2690013" y="2558950"/>
            <a:chExt cx="1032000" cy="1032300"/>
          </a:xfrm>
        </p:grpSpPr>
        <p:sp>
          <p:nvSpPr>
            <p:cNvPr id="177" name="Google Shape;177;p10"/>
            <p:cNvSpPr/>
            <p:nvPr/>
          </p:nvSpPr>
          <p:spPr>
            <a:xfrm>
              <a:off x="2690013"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10"/>
            <p:cNvPicPr preferRelativeResize="0"/>
            <p:nvPr/>
          </p:nvPicPr>
          <p:blipFill rotWithShape="1">
            <a:blip r:embed="rId4">
              <a:alphaModFix/>
            </a:blip>
            <a:srcRect b="28" l="0" r="0" t="19"/>
            <a:stretch/>
          </p:blipFill>
          <p:spPr>
            <a:xfrm>
              <a:off x="2752115" y="2621288"/>
              <a:ext cx="907797" cy="907349"/>
            </a:xfrm>
            <a:prstGeom prst="rect">
              <a:avLst/>
            </a:prstGeom>
            <a:noFill/>
            <a:ln>
              <a:noFill/>
            </a:ln>
          </p:spPr>
        </p:pic>
      </p:grpSp>
      <p:grpSp>
        <p:nvGrpSpPr>
          <p:cNvPr id="179" name="Google Shape;179;p10"/>
          <p:cNvGrpSpPr/>
          <p:nvPr/>
        </p:nvGrpSpPr>
        <p:grpSpPr>
          <a:xfrm>
            <a:off x="4056213" y="2558950"/>
            <a:ext cx="1032000" cy="1032300"/>
            <a:chOff x="4056213" y="2558950"/>
            <a:chExt cx="1032000" cy="1032300"/>
          </a:xfrm>
        </p:grpSpPr>
        <p:sp>
          <p:nvSpPr>
            <p:cNvPr id="180" name="Google Shape;180;p10"/>
            <p:cNvSpPr/>
            <p:nvPr/>
          </p:nvSpPr>
          <p:spPr>
            <a:xfrm>
              <a:off x="4056213"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 name="Google Shape;181;p10"/>
            <p:cNvPicPr preferRelativeResize="0"/>
            <p:nvPr/>
          </p:nvPicPr>
          <p:blipFill rotWithShape="1">
            <a:blip r:embed="rId5">
              <a:alphaModFix/>
            </a:blip>
            <a:srcRect b="28" l="0" r="0" t="19"/>
            <a:stretch/>
          </p:blipFill>
          <p:spPr>
            <a:xfrm>
              <a:off x="4118331" y="2621288"/>
              <a:ext cx="907797" cy="907349"/>
            </a:xfrm>
            <a:prstGeom prst="rect">
              <a:avLst/>
            </a:prstGeom>
            <a:noFill/>
            <a:ln>
              <a:noFill/>
            </a:ln>
          </p:spPr>
        </p:pic>
      </p:grpSp>
      <p:grpSp>
        <p:nvGrpSpPr>
          <p:cNvPr id="182" name="Google Shape;182;p10"/>
          <p:cNvGrpSpPr/>
          <p:nvPr/>
        </p:nvGrpSpPr>
        <p:grpSpPr>
          <a:xfrm>
            <a:off x="5422200" y="2558950"/>
            <a:ext cx="1032000" cy="1032300"/>
            <a:chOff x="5422200" y="2558950"/>
            <a:chExt cx="1032000" cy="1032300"/>
          </a:xfrm>
        </p:grpSpPr>
        <p:sp>
          <p:nvSpPr>
            <p:cNvPr id="183" name="Google Shape;183;p10"/>
            <p:cNvSpPr/>
            <p:nvPr/>
          </p:nvSpPr>
          <p:spPr>
            <a:xfrm>
              <a:off x="5422200"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p10"/>
            <p:cNvPicPr preferRelativeResize="0"/>
            <p:nvPr/>
          </p:nvPicPr>
          <p:blipFill rotWithShape="1">
            <a:blip r:embed="rId6">
              <a:alphaModFix/>
            </a:blip>
            <a:srcRect b="0" l="0" r="0" t="0"/>
            <a:stretch/>
          </p:blipFill>
          <p:spPr>
            <a:xfrm>
              <a:off x="5484538" y="2621288"/>
              <a:ext cx="907352" cy="907352"/>
            </a:xfrm>
            <a:prstGeom prst="rect">
              <a:avLst/>
            </a:prstGeom>
            <a:noFill/>
            <a:ln>
              <a:noFill/>
            </a:ln>
          </p:spPr>
        </p:pic>
      </p:grpSp>
      <p:grpSp>
        <p:nvGrpSpPr>
          <p:cNvPr id="185" name="Google Shape;185;p10"/>
          <p:cNvGrpSpPr/>
          <p:nvPr/>
        </p:nvGrpSpPr>
        <p:grpSpPr>
          <a:xfrm>
            <a:off x="6788175" y="2558950"/>
            <a:ext cx="1032000" cy="1032300"/>
            <a:chOff x="6788175" y="2558950"/>
            <a:chExt cx="1032000" cy="1032300"/>
          </a:xfrm>
        </p:grpSpPr>
        <p:sp>
          <p:nvSpPr>
            <p:cNvPr id="186" name="Google Shape;186;p10"/>
            <p:cNvSpPr/>
            <p:nvPr/>
          </p:nvSpPr>
          <p:spPr>
            <a:xfrm>
              <a:off x="6788175"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p10"/>
            <p:cNvPicPr preferRelativeResize="0"/>
            <p:nvPr/>
          </p:nvPicPr>
          <p:blipFill rotWithShape="1">
            <a:blip r:embed="rId7">
              <a:alphaModFix/>
            </a:blip>
            <a:srcRect b="28" l="0" r="0" t="19"/>
            <a:stretch/>
          </p:blipFill>
          <p:spPr>
            <a:xfrm>
              <a:off x="6850302" y="2621288"/>
              <a:ext cx="907797" cy="90734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Google Shape;178;p23" id="192" name="Google Shape;192;p11"/>
          <p:cNvPicPr preferRelativeResize="0"/>
          <p:nvPr/>
        </p:nvPicPr>
        <p:blipFill rotWithShape="1">
          <a:blip r:embed="rId3">
            <a:alphaModFix/>
          </a:blip>
          <a:srcRect b="39206" l="0" r="0" t="0"/>
          <a:stretch/>
        </p:blipFill>
        <p:spPr>
          <a:xfrm>
            <a:off x="24" y="-1"/>
            <a:ext cx="9144001" cy="3126902"/>
          </a:xfrm>
          <a:prstGeom prst="rect">
            <a:avLst/>
          </a:prstGeom>
          <a:noFill/>
          <a:ln>
            <a:noFill/>
          </a:ln>
        </p:spPr>
      </p:pic>
      <p:sp>
        <p:nvSpPr>
          <p:cNvPr id="193" name="Google Shape;193;p11"/>
          <p:cNvSpPr txBox="1"/>
          <p:nvPr/>
        </p:nvSpPr>
        <p:spPr>
          <a:xfrm>
            <a:off x="1761450" y="3389200"/>
            <a:ext cx="5621100" cy="1183500"/>
          </a:xfrm>
          <a:prstGeom prst="rect">
            <a:avLst/>
          </a:prstGeom>
          <a:noFill/>
          <a:ln>
            <a:noFill/>
          </a:ln>
        </p:spPr>
        <p:txBody>
          <a:bodyPr anchorCtr="0" anchor="t" bIns="91400" lIns="91400" spcFirstLastPara="1" rIns="91400" wrap="square" tIns="91400">
            <a:normAutofit lnSpcReduction="10000"/>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BOHO-ROMANTICO</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Des papillons dans le ventre? Oui s’il vous plait! Les récits intimes, les voyages initiatiques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 le développement perso, ça te parle bin gros. T’adores plonger dans la psychologie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d’un personnage. T’abandonner à de longues rêveries. Et tout remettre en question. Pis même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si tu l’avoues pas toujours, t’as un p’tit côté ésotérique. Tout petit là!</a:t>
            </a:r>
            <a:endParaRPr b="0" i="0" sz="1400" u="none" cap="none" strike="noStrike">
              <a:solidFill>
                <a:srgbClr val="000000"/>
              </a:solidFill>
              <a:latin typeface="Arial"/>
              <a:ea typeface="Arial"/>
              <a:cs typeface="Arial"/>
              <a:sym typeface="Arial"/>
            </a:endParaRPr>
          </a:p>
        </p:txBody>
      </p:sp>
      <p:pic>
        <p:nvPicPr>
          <p:cNvPr id="194" name="Google Shape;194;p11"/>
          <p:cNvPicPr preferRelativeResize="0"/>
          <p:nvPr/>
        </p:nvPicPr>
        <p:blipFill rotWithShape="1">
          <a:blip r:embed="rId4">
            <a:alphaModFix/>
          </a:blip>
          <a:srcRect b="0" l="0" r="0" t="0"/>
          <a:stretch/>
        </p:blipFill>
        <p:spPr>
          <a:xfrm>
            <a:off x="2003163" y="594035"/>
            <a:ext cx="5137683" cy="19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Google Shape;185;p24" id="199" name="Google Shape;199;p12"/>
          <p:cNvPicPr preferRelativeResize="0"/>
          <p:nvPr/>
        </p:nvPicPr>
        <p:blipFill rotWithShape="1">
          <a:blip r:embed="rId3">
            <a:alphaModFix/>
          </a:blip>
          <a:srcRect b="39346" l="0" r="0" t="0"/>
          <a:stretch/>
        </p:blipFill>
        <p:spPr>
          <a:xfrm>
            <a:off x="0" y="-1"/>
            <a:ext cx="9144000" cy="3119601"/>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01" name="Google Shape;201;p12"/>
          <p:cNvSpPr txBox="1"/>
          <p:nvPr/>
        </p:nvSpPr>
        <p:spPr>
          <a:xfrm>
            <a:off x="2066400" y="3339124"/>
            <a:ext cx="5011200" cy="1183500"/>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ÉCHEVELÉ·E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Sortir du quotidien et partir à l’aventure, c’est ce qui te fait triper! Pour toi, rien ne vaut une histoire épique et grandiose avec des personnages héroïques, de l’action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à couper le souffle et des rebondissements inattendus. N’oublie juste pas de cligner des yeux de temps en temps.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oogle Shape;192;p25" id="206" name="Google Shape;206;p13"/>
          <p:cNvPicPr preferRelativeResize="0"/>
          <p:nvPr/>
        </p:nvPicPr>
        <p:blipFill rotWithShape="1">
          <a:blip r:embed="rId3">
            <a:alphaModFix/>
          </a:blip>
          <a:srcRect b="39206" l="0" r="0" t="0"/>
          <a:stretch/>
        </p:blipFill>
        <p:spPr>
          <a:xfrm>
            <a:off x="0" y="-7301"/>
            <a:ext cx="9144000" cy="3126902"/>
          </a:xfrm>
          <a:prstGeom prst="rect">
            <a:avLst/>
          </a:prstGeom>
          <a:noFill/>
          <a:ln>
            <a:noFill/>
          </a:ln>
        </p:spPr>
      </p:pic>
      <p:pic>
        <p:nvPicPr>
          <p:cNvPr id="207" name="Google Shape;207;p13"/>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08" name="Google Shape;208;p13"/>
          <p:cNvSpPr txBox="1"/>
          <p:nvPr/>
        </p:nvSpPr>
        <p:spPr>
          <a:xfrm>
            <a:off x="1958850" y="3339124"/>
            <a:ext cx="5226300"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FOUINEUR·SE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Ta soif de connaissances te pousse à apprendre constamment. T’adores te gaver d’infos et découvrir un monde toujours plus surprenant. Ta curiosité hors du commun te plonge dans plein d’affaires variées comme la BD, les récits vécus et l’actualité — que tu dévores entre deux articles Wikipédia.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Google Shape;199;p26" id="213" name="Google Shape;213;p14"/>
          <p:cNvPicPr preferRelativeResize="0"/>
          <p:nvPr/>
        </p:nvPicPr>
        <p:blipFill rotWithShape="1">
          <a:blip r:embed="rId3">
            <a:alphaModFix/>
          </a:blip>
          <a:srcRect b="39206" l="0" r="0" t="0"/>
          <a:stretch/>
        </p:blipFill>
        <p:spPr>
          <a:xfrm>
            <a:off x="0" y="-1"/>
            <a:ext cx="9144000" cy="3126902"/>
          </a:xfrm>
          <a:prstGeom prst="rect">
            <a:avLst/>
          </a:prstGeom>
          <a:noFill/>
          <a:ln>
            <a:noFill/>
          </a:ln>
        </p:spPr>
      </p:pic>
      <p:pic>
        <p:nvPicPr>
          <p:cNvPr id="214" name="Google Shape;214;p14"/>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15" name="Google Shape;215;p14"/>
          <p:cNvSpPr txBox="1"/>
          <p:nvPr/>
        </p:nvSpPr>
        <p:spPr>
          <a:xfrm>
            <a:off x="1919100" y="3339125"/>
            <a:ext cx="5305800" cy="1183500"/>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MAINS MOITES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Roboto"/>
                <a:ea typeface="Roboto"/>
                <a:cs typeface="Roboto"/>
                <a:sym typeface="Roboto"/>
              </a:rPr>
              <a:t>Quand un livre te plonge dans un monde à glacer le sang, tu frémis de plaisir!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Fan de suspense et d’enquête policière, t’aimes aussi résoudre des énigmes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 les atmosphères sombres. L’important pour toi, c’est de vivre des sensations fortes, même si ça donne la chienne!</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Google Shape;206;p27" id="220" name="Google Shape;220;p15"/>
          <p:cNvPicPr preferRelativeResize="0"/>
          <p:nvPr/>
        </p:nvPicPr>
        <p:blipFill rotWithShape="1">
          <a:blip r:embed="rId3">
            <a:alphaModFix/>
          </a:blip>
          <a:srcRect b="39206" l="0" r="0" t="0"/>
          <a:stretch/>
        </p:blipFill>
        <p:spPr>
          <a:xfrm>
            <a:off x="0" y="-1"/>
            <a:ext cx="9144000" cy="3126902"/>
          </a:xfrm>
          <a:prstGeom prst="rect">
            <a:avLst/>
          </a:prstGeom>
          <a:noFill/>
          <a:ln>
            <a:noFill/>
          </a:ln>
        </p:spPr>
      </p:pic>
      <p:pic>
        <p:nvPicPr>
          <p:cNvPr id="221" name="Google Shape;221;p15"/>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22" name="Google Shape;222;p15"/>
          <p:cNvSpPr txBox="1"/>
          <p:nvPr/>
        </p:nvSpPr>
        <p:spPr>
          <a:xfrm>
            <a:off x="2077349" y="3339124"/>
            <a:ext cx="4989302"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SURNATUREL·LE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Tu t’évades dans des mondes fantastiques à la moindre occasion. Les univers futuristes, les créatures qui défient l’imaginaire et les phénomènes magiques,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c’est en plein ton genre! T’aimes quand la fiction flirte avec les limites de la science, de la technologie ou les frontières du réel…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6" name="Shape 226"/>
        <p:cNvGrpSpPr/>
        <p:nvPr/>
      </p:nvGrpSpPr>
      <p:grpSpPr>
        <a:xfrm>
          <a:off x="0" y="0"/>
          <a:ext cx="0" cy="0"/>
          <a:chOff x="0" y="0"/>
          <a:chExt cx="0" cy="0"/>
        </a:xfrm>
      </p:grpSpPr>
      <p:sp>
        <p:nvSpPr>
          <p:cNvPr id="227" name="Google Shape;227;p16"/>
          <p:cNvSpPr txBox="1"/>
          <p:nvPr/>
        </p:nvSpPr>
        <p:spPr>
          <a:xfrm>
            <a:off x="2003849" y="2248488"/>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SUIVRE LE MOUVEMENT</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p:nvPr/>
        </p:nvSpPr>
        <p:spPr>
          <a:xfrm>
            <a:off x="5238474" y="-7301"/>
            <a:ext cx="3905401" cy="5143501"/>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7"/>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1D9F4C"/>
              </a:buClr>
              <a:buSzPts val="2400"/>
              <a:buFont typeface="Roboto"/>
              <a:buNone/>
            </a:pPr>
            <a:r>
              <a:rPr b="1" i="0" lang="en-US" sz="2400" u="none" cap="none" strike="noStrike">
                <a:solidFill>
                  <a:schemeClr val="dk1"/>
                </a:solidFill>
                <a:latin typeface="Roboto"/>
                <a:ea typeface="Roboto"/>
                <a:cs typeface="Roboto"/>
                <a:sym typeface="Roboto"/>
              </a:rPr>
              <a:t>SITE WEB</a:t>
            </a:r>
            <a:endParaRPr b="0" i="0" sz="1400" u="none" cap="none" strike="noStrike">
              <a:solidFill>
                <a:schemeClr val="dk1"/>
              </a:solidFill>
              <a:latin typeface="Arial"/>
              <a:ea typeface="Arial"/>
              <a:cs typeface="Arial"/>
              <a:sym typeface="Arial"/>
            </a:endParaRPr>
          </a:p>
        </p:txBody>
      </p:sp>
      <p:pic>
        <p:nvPicPr>
          <p:cNvPr descr="Google Shape;223;p29" id="234" name="Google Shape;234;p17"/>
          <p:cNvPicPr preferRelativeResize="0"/>
          <p:nvPr/>
        </p:nvPicPr>
        <p:blipFill rotWithShape="1">
          <a:blip r:embed="rId3">
            <a:alphaModFix/>
          </a:blip>
          <a:srcRect b="0" l="0" r="0" t="0"/>
          <a:stretch/>
        </p:blipFill>
        <p:spPr>
          <a:xfrm rot="892820">
            <a:off x="5408374" y="1070350"/>
            <a:ext cx="1211862" cy="347630"/>
          </a:xfrm>
          <a:prstGeom prst="rect">
            <a:avLst/>
          </a:prstGeom>
          <a:noFill/>
          <a:ln>
            <a:noFill/>
          </a:ln>
        </p:spPr>
      </p:pic>
      <p:sp>
        <p:nvSpPr>
          <p:cNvPr id="235" name="Google Shape;235;p17"/>
          <p:cNvSpPr txBox="1"/>
          <p:nvPr/>
        </p:nvSpPr>
        <p:spPr>
          <a:xfrm>
            <a:off x="311699" y="1237249"/>
            <a:ext cx="3905400" cy="21042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Un site web mobile dédié à la campagne À GO, on lit</a:t>
            </a:r>
            <a:r>
              <a:rPr b="0" i="0" lang="en-US" sz="900" u="none" cap="none" strike="noStrike">
                <a:solidFill>
                  <a:srgbClr val="000000"/>
                </a:solidFill>
                <a:latin typeface="Roboto Medium"/>
                <a:ea typeface="Roboto Medium"/>
                <a:cs typeface="Roboto Medium"/>
                <a:sym typeface="Roboto Medium"/>
              </a:rPr>
              <a:t> </a:t>
            </a:r>
            <a:r>
              <a:rPr b="0" i="0" lang="en-US" sz="1200" u="none" cap="none" strike="noStrike">
                <a:solidFill>
                  <a:srgbClr val="000000"/>
                </a:solidFill>
                <a:latin typeface="Roboto Medium"/>
                <a:ea typeface="Roboto Medium"/>
                <a:cs typeface="Roboto Medium"/>
                <a:sym typeface="Roboto Medium"/>
              </a:rPr>
              <a:t>! permet aux jeunes de s’identifier à des styles littéraires et de créer des liens avec ce projet mobilisateur. </a:t>
            </a:r>
            <a:br>
              <a:rPr b="0" i="0" lang="en-US" sz="1200" u="none" cap="none" strike="noStrike">
                <a:solidFill>
                  <a:srgbClr val="000000"/>
                </a:solidFill>
                <a:latin typeface="Roboto Medium"/>
                <a:ea typeface="Roboto Medium"/>
                <a:cs typeface="Roboto Medium"/>
                <a:sym typeface="Roboto Medium"/>
              </a:rPr>
            </a:b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La plateforme web se renouvelle annuellement </a:t>
            </a:r>
            <a:br>
              <a:rPr b="0" i="0" lang="en-US" sz="1200" u="none" cap="none" strike="noStrike">
                <a:solidFill>
                  <a:srgbClr val="000000"/>
                </a:solidFill>
                <a:latin typeface="Roboto Medium"/>
                <a:ea typeface="Roboto Medium"/>
                <a:cs typeface="Roboto Medium"/>
                <a:sym typeface="Roboto Medium"/>
              </a:rPr>
            </a:br>
            <a:r>
              <a:rPr b="0" i="0" lang="en-US" sz="1200" u="none" cap="none" strike="noStrike">
                <a:solidFill>
                  <a:srgbClr val="000000"/>
                </a:solidFill>
                <a:latin typeface="Roboto Medium"/>
                <a:ea typeface="Roboto Medium"/>
                <a:cs typeface="Roboto Medium"/>
                <a:sym typeface="Roboto Medium"/>
              </a:rPr>
              <a:t>afin d'évoluer avec les jeunes.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1D9F4C"/>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1D9F4C"/>
              </a:buClr>
              <a:buSzPts val="1200"/>
              <a:buFont typeface="Roboto Medium"/>
              <a:buNone/>
            </a:pPr>
            <a:r>
              <a:rPr b="0" i="0" lang="en-US" sz="1200" u="none" cap="none" strike="noStrike">
                <a:solidFill>
                  <a:srgbClr val="1D9F4C"/>
                </a:solidFill>
                <a:latin typeface="Roboto Medium"/>
                <a:ea typeface="Roboto Medium"/>
                <a:cs typeface="Roboto Medium"/>
                <a:sym typeface="Roboto Medium"/>
              </a:rPr>
              <a:t>agol.ca</a:t>
            </a:r>
            <a:endParaRPr b="0" i="0" sz="1400" u="none" cap="none" strike="noStrike">
              <a:solidFill>
                <a:srgbClr val="000000"/>
              </a:solidFill>
              <a:latin typeface="Arial"/>
              <a:ea typeface="Arial"/>
              <a:cs typeface="Arial"/>
              <a:sym typeface="Arial"/>
            </a:endParaRPr>
          </a:p>
        </p:txBody>
      </p:sp>
      <p:pic>
        <p:nvPicPr>
          <p:cNvPr id="236" name="Google Shape;236;p17"/>
          <p:cNvPicPr preferRelativeResize="0"/>
          <p:nvPr/>
        </p:nvPicPr>
        <p:blipFill rotWithShape="1">
          <a:blip r:embed="rId4">
            <a:alphaModFix/>
          </a:blip>
          <a:srcRect b="0" l="0" r="0" t="0"/>
          <a:stretch/>
        </p:blipFill>
        <p:spPr>
          <a:xfrm rot="380592">
            <a:off x="3916393" y="906749"/>
            <a:ext cx="2380287" cy="3330003"/>
          </a:xfrm>
          <a:prstGeom prst="rect">
            <a:avLst/>
          </a:prstGeom>
          <a:noFill/>
          <a:ln>
            <a:noFill/>
          </a:ln>
          <a:effectLst>
            <a:outerShdw blurRad="57150" rotWithShape="0" algn="bl" dir="1860000" dist="57150">
              <a:srgbClr val="000000">
                <a:alpha val="49019"/>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61D30"/>
              </a:buClr>
              <a:buSzPts val="2400"/>
              <a:buFont typeface="Roboto"/>
              <a:buNone/>
            </a:pPr>
            <a:r>
              <a:rPr b="1" i="0" lang="en-US" sz="2400" u="none" cap="none" strike="noStrike">
                <a:solidFill>
                  <a:schemeClr val="dk1"/>
                </a:solidFill>
                <a:latin typeface="Roboto"/>
                <a:ea typeface="Roboto"/>
                <a:cs typeface="Roboto"/>
                <a:sym typeface="Roboto"/>
              </a:rPr>
              <a:t>RÉSEAUX SOCIAUX</a:t>
            </a:r>
            <a:endParaRPr b="0" i="0" sz="1400" u="none" cap="none" strike="noStrike">
              <a:solidFill>
                <a:schemeClr val="dk1"/>
              </a:solidFill>
              <a:latin typeface="Arial"/>
              <a:ea typeface="Arial"/>
              <a:cs typeface="Arial"/>
              <a:sym typeface="Arial"/>
            </a:endParaRPr>
          </a:p>
        </p:txBody>
      </p:sp>
      <p:sp>
        <p:nvSpPr>
          <p:cNvPr id="242" name="Google Shape;242;p18"/>
          <p:cNvSpPr txBox="1"/>
          <p:nvPr/>
        </p:nvSpPr>
        <p:spPr>
          <a:xfrm>
            <a:off x="311700" y="1237249"/>
            <a:ext cx="3633600" cy="16437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chemeClr val="dk1"/>
              </a:buClr>
              <a:buSzPts val="1200"/>
              <a:buFont typeface="Roboto Medium"/>
              <a:buNone/>
            </a:pPr>
            <a:r>
              <a:rPr b="0" i="0" lang="en-US" sz="1200" u="none" cap="none" strike="noStrike">
                <a:solidFill>
                  <a:schemeClr val="dk1"/>
                </a:solidFill>
                <a:latin typeface="Roboto Medium"/>
                <a:ea typeface="Roboto Medium"/>
                <a:cs typeface="Roboto Medium"/>
                <a:sym typeface="Roboto Medium"/>
              </a:rPr>
              <a:t>Instagram</a:t>
            </a:r>
            <a:r>
              <a:rPr b="0" i="0" lang="en-US" sz="800" u="none" cap="none" strike="noStrike">
                <a:solidFill>
                  <a:schemeClr val="dk1"/>
                </a:solidFill>
                <a:latin typeface="Roboto"/>
                <a:ea typeface="Roboto"/>
                <a:cs typeface="Roboto"/>
                <a:sym typeface="Roboto"/>
              </a:rPr>
              <a:t> </a:t>
            </a:r>
            <a:r>
              <a:rPr b="0" i="0" lang="en-US" sz="1200" u="none" cap="none" strike="noStrike">
                <a:solidFill>
                  <a:schemeClr val="dk1"/>
                </a:solidFill>
                <a:latin typeface="Roboto Medium"/>
                <a:ea typeface="Roboto Medium"/>
                <a:cs typeface="Roboto Medium"/>
                <a:sym typeface="Roboto Medium"/>
              </a:rPr>
              <a:t>:</a:t>
            </a:r>
            <a:r>
              <a:rPr b="0" i="0" lang="en-US" sz="1200" u="none" cap="none" strike="noStrike">
                <a:solidFill>
                  <a:srgbClr val="F61D30"/>
                </a:solidFill>
                <a:latin typeface="Roboto Medium"/>
                <a:ea typeface="Roboto Medium"/>
                <a:cs typeface="Roboto Medium"/>
                <a:sym typeface="Roboto Medium"/>
              </a:rPr>
              <a:t> </a:t>
            </a:r>
            <a:r>
              <a:rPr b="0" i="0" lang="en-US" sz="1200" u="sng" cap="none" strike="noStrike">
                <a:solidFill>
                  <a:srgbClr val="F61D30"/>
                </a:solidFill>
                <a:latin typeface="Roboto Medium"/>
                <a:ea typeface="Roboto Medium"/>
                <a:cs typeface="Roboto Medium"/>
                <a:sym typeface="Roboto Medium"/>
                <a:hlinkClick r:id="rId3">
                  <a:extLst>
                    <a:ext uri="{A12FA001-AC4F-418D-AE19-62706E023703}">
                      <ahyp:hlinkClr val="tx"/>
                    </a:ext>
                  </a:extLst>
                </a:hlinkClick>
              </a:rPr>
              <a:t>@agoonlit </a:t>
            </a:r>
            <a:endParaRPr b="0" i="0" sz="1200" u="none" cap="none" strike="noStrike">
              <a:solidFill>
                <a:srgbClr val="F61D30"/>
              </a:solidFill>
              <a:latin typeface="Roboto Medium"/>
              <a:ea typeface="Roboto Medium"/>
              <a:cs typeface="Roboto Medium"/>
              <a:sym typeface="Roboto Medium"/>
            </a:endParaRPr>
          </a:p>
          <a:p>
            <a:pPr indent="0" lvl="0" marL="0" marR="0" rtl="0" algn="l">
              <a:lnSpc>
                <a:spcPct val="115000"/>
              </a:lnSpc>
              <a:spcBef>
                <a:spcPts val="0"/>
              </a:spcBef>
              <a:spcAft>
                <a:spcPts val="0"/>
              </a:spcAft>
              <a:buClr>
                <a:schemeClr val="dk1"/>
              </a:buClr>
              <a:buSzPts val="1200"/>
              <a:buFont typeface="Roboto Medium"/>
              <a:buNone/>
            </a:pPr>
            <a:r>
              <a:t/>
            </a:r>
            <a:endParaRPr b="0" i="0" sz="1200" u="none" cap="none" strike="noStrike">
              <a:solidFill>
                <a:srgbClr val="000000"/>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Facebook</a:t>
            </a:r>
            <a:r>
              <a:rPr b="0" i="0" lang="en-US" sz="800" u="none" cap="none" strike="noStrike">
                <a:solidFill>
                  <a:srgbClr val="000000"/>
                </a:solidFill>
                <a:latin typeface="Roboto"/>
                <a:ea typeface="Roboto"/>
                <a:cs typeface="Roboto"/>
                <a:sym typeface="Roboto"/>
              </a:rPr>
              <a:t> </a:t>
            </a:r>
            <a:r>
              <a:rPr b="0" i="0" lang="en-US" sz="1200" u="none" cap="none" strike="noStrike">
                <a:solidFill>
                  <a:srgbClr val="000000"/>
                </a:solidFill>
                <a:latin typeface="Roboto Medium"/>
                <a:ea typeface="Roboto Medium"/>
                <a:cs typeface="Roboto Medium"/>
                <a:sym typeface="Roboto Medium"/>
              </a:rPr>
              <a:t>:</a:t>
            </a:r>
            <a:r>
              <a:rPr b="0" i="0" lang="en-US" sz="1200" u="none" cap="none" strike="noStrike">
                <a:solidFill>
                  <a:srgbClr val="F61D30"/>
                </a:solidFill>
                <a:latin typeface="Roboto Medium"/>
                <a:ea typeface="Roboto Medium"/>
                <a:cs typeface="Roboto Medium"/>
                <a:sym typeface="Roboto Medium"/>
              </a:rPr>
              <a:t> </a:t>
            </a:r>
            <a:r>
              <a:rPr b="0" i="0" lang="en-US" sz="1200" u="sng" cap="none" strike="noStrike">
                <a:solidFill>
                  <a:srgbClr val="F61D30"/>
                </a:solidFill>
                <a:latin typeface="Roboto Medium"/>
                <a:ea typeface="Roboto Medium"/>
                <a:cs typeface="Roboto Medium"/>
                <a:sym typeface="Roboto Medium"/>
                <a:hlinkClick r:id="rId4">
                  <a:extLst>
                    <a:ext uri="{A12FA001-AC4F-418D-AE19-62706E023703}">
                      <ahyp:hlinkClr val="tx"/>
                    </a:ext>
                  </a:extLst>
                </a:hlinkClick>
              </a:rPr>
              <a:t>@AGOonlit</a:t>
            </a:r>
            <a:r>
              <a:rPr b="0" i="0" lang="en-US" sz="1200" u="none" cap="none" strike="noStrike">
                <a:solidFill>
                  <a:srgbClr val="F61D30"/>
                </a:solidFill>
                <a:latin typeface="Roboto Medium"/>
                <a:ea typeface="Roboto Medium"/>
                <a:cs typeface="Roboto Medium"/>
                <a:sym typeface="Roboto Medium"/>
              </a:rPr>
              <a:t> </a:t>
            </a:r>
            <a:endParaRPr b="0" i="0" sz="1400" u="none" cap="none" strike="noStrike">
              <a:solidFill>
                <a:srgbClr val="F61D3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Instagram</a:t>
            </a:r>
            <a:r>
              <a:rPr b="0" i="0" lang="en-US" sz="800" u="none" cap="none" strike="noStrike">
                <a:solidFill>
                  <a:srgbClr val="000000"/>
                </a:solidFill>
                <a:latin typeface="Roboto"/>
                <a:ea typeface="Roboto"/>
                <a:cs typeface="Roboto"/>
                <a:sym typeface="Roboto"/>
              </a:rPr>
              <a:t> </a:t>
            </a:r>
            <a:r>
              <a:rPr b="0" i="0" lang="en-US" sz="1200" u="none" cap="none" strike="noStrike">
                <a:solidFill>
                  <a:srgbClr val="000000"/>
                </a:solidFill>
                <a:latin typeface="Roboto Medium"/>
                <a:ea typeface="Roboto Medium"/>
                <a:cs typeface="Roboto Medium"/>
                <a:sym typeface="Roboto Medium"/>
              </a:rPr>
              <a:t>: </a:t>
            </a:r>
            <a:r>
              <a:rPr b="0" i="0" lang="en-US" sz="1200" u="sng" cap="none" strike="noStrike">
                <a:solidFill>
                  <a:srgbClr val="FF0000"/>
                </a:solidFill>
                <a:latin typeface="Roboto Medium"/>
                <a:ea typeface="Roboto Medium"/>
                <a:cs typeface="Roboto Medium"/>
                <a:sym typeface="Roboto Medium"/>
                <a:hlinkClick r:id="rId5">
                  <a:extLst>
                    <a:ext uri="{A12FA001-AC4F-418D-AE19-62706E023703}">
                      <ahyp:hlinkClr val="tx"/>
                    </a:ext>
                  </a:extLst>
                </a:hlinkClick>
              </a:rPr>
              <a:t>@agoonlit </a:t>
            </a:r>
            <a:endParaRPr b="0" i="0" sz="1400" u="sng"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Medium"/>
              <a:ea typeface="Roboto Medium"/>
              <a:cs typeface="Roboto Medium"/>
              <a:sym typeface="Roboto Medium"/>
            </a:endParaRPr>
          </a:p>
          <a:p>
            <a:pPr indent="0" lvl="0" marL="0" marR="0" rtl="0" algn="l">
              <a:lnSpc>
                <a:spcPct val="115000"/>
              </a:lnSpc>
              <a:spcBef>
                <a:spcPts val="0"/>
              </a:spcBef>
              <a:spcAft>
                <a:spcPts val="0"/>
              </a:spcAft>
              <a:buClr>
                <a:schemeClr val="accent5"/>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Youtube : </a:t>
            </a:r>
            <a:r>
              <a:rPr b="0" i="0" lang="en-US" sz="1200" u="sng" cap="none" strike="noStrike">
                <a:solidFill>
                  <a:srgbClr val="F61D30"/>
                </a:solidFill>
                <a:latin typeface="Roboto Medium"/>
                <a:ea typeface="Roboto Medium"/>
                <a:cs typeface="Roboto Medium"/>
                <a:sym typeface="Roboto Medium"/>
                <a:hlinkClick r:id="rId6">
                  <a:extLst>
                    <a:ext uri="{A12FA001-AC4F-418D-AE19-62706E023703}">
                      <ahyp:hlinkClr val="tx"/>
                    </a:ext>
                  </a:extLst>
                </a:hlinkClick>
              </a:rPr>
              <a:t>À GO, on lit!</a:t>
            </a:r>
            <a:endParaRPr b="0" i="0" sz="1400" u="none" cap="none" strike="noStrike">
              <a:solidFill>
                <a:srgbClr val="000000"/>
              </a:solidFill>
              <a:latin typeface="Arial"/>
              <a:ea typeface="Arial"/>
              <a:cs typeface="Arial"/>
              <a:sym typeface="Arial"/>
            </a:endParaRPr>
          </a:p>
        </p:txBody>
      </p:sp>
      <p:sp>
        <p:nvSpPr>
          <p:cNvPr id="243" name="Google Shape;243;p18"/>
          <p:cNvSpPr/>
          <p:nvPr/>
        </p:nvSpPr>
        <p:spPr>
          <a:xfrm>
            <a:off x="5238474" y="-7301"/>
            <a:ext cx="3905401" cy="5143501"/>
          </a:xfrm>
          <a:prstGeom prst="rect">
            <a:avLst/>
          </a:prstGeom>
          <a:solidFill>
            <a:srgbClr val="F61D3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32;p30" id="244" name="Google Shape;244;p18"/>
          <p:cNvPicPr preferRelativeResize="0"/>
          <p:nvPr/>
        </p:nvPicPr>
        <p:blipFill rotWithShape="1">
          <a:blip r:embed="rId7">
            <a:alphaModFix/>
          </a:blip>
          <a:srcRect b="0" l="0" r="0" t="0"/>
          <a:stretch/>
        </p:blipFill>
        <p:spPr>
          <a:xfrm rot="3467280">
            <a:off x="640889" y="3877571"/>
            <a:ext cx="2323950" cy="2060709"/>
          </a:xfrm>
          <a:prstGeom prst="rect">
            <a:avLst/>
          </a:prstGeom>
          <a:noFill/>
          <a:ln>
            <a:noFill/>
          </a:ln>
        </p:spPr>
      </p:pic>
      <p:pic>
        <p:nvPicPr>
          <p:cNvPr descr="Google Shape;233;p30" id="245" name="Google Shape;245;p18"/>
          <p:cNvPicPr preferRelativeResize="0"/>
          <p:nvPr/>
        </p:nvPicPr>
        <p:blipFill rotWithShape="1">
          <a:blip r:embed="rId8">
            <a:alphaModFix/>
          </a:blip>
          <a:srcRect b="0" l="0" r="0" t="0"/>
          <a:stretch/>
        </p:blipFill>
        <p:spPr>
          <a:xfrm rot="838154">
            <a:off x="1964562" y="3432250"/>
            <a:ext cx="572701" cy="572701"/>
          </a:xfrm>
          <a:prstGeom prst="rect">
            <a:avLst/>
          </a:prstGeom>
          <a:noFill/>
          <a:ln>
            <a:noFill/>
          </a:ln>
        </p:spPr>
      </p:pic>
      <p:pic>
        <p:nvPicPr>
          <p:cNvPr id="246" name="Google Shape;246;p18"/>
          <p:cNvPicPr preferRelativeResize="0"/>
          <p:nvPr/>
        </p:nvPicPr>
        <p:blipFill rotWithShape="1">
          <a:blip r:embed="rId9">
            <a:alphaModFix/>
          </a:blip>
          <a:srcRect b="0" l="0" r="0" t="0"/>
          <a:stretch/>
        </p:blipFill>
        <p:spPr>
          <a:xfrm rot="735009">
            <a:off x="3920171" y="1566871"/>
            <a:ext cx="2235382" cy="2235382"/>
          </a:xfrm>
          <a:prstGeom prst="rect">
            <a:avLst/>
          </a:prstGeom>
          <a:noFill/>
          <a:ln>
            <a:noFill/>
          </a:ln>
          <a:effectLst>
            <a:outerShdw blurRad="57150" rotWithShape="0" algn="bl" dir="540000" dist="47625">
              <a:srgbClr val="000000">
                <a:alpha val="49019"/>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9"/>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VIDÉOS</a:t>
            </a:r>
            <a:endParaRPr b="0" i="0" sz="1400" u="none" cap="none" strike="noStrike">
              <a:solidFill>
                <a:schemeClr val="dk1"/>
              </a:solidFill>
              <a:latin typeface="Arial"/>
              <a:ea typeface="Arial"/>
              <a:cs typeface="Arial"/>
              <a:sym typeface="Arial"/>
            </a:endParaRPr>
          </a:p>
        </p:txBody>
      </p:sp>
      <p:sp>
        <p:nvSpPr>
          <p:cNvPr id="252" name="Google Shape;252;p19"/>
          <p:cNvSpPr txBox="1"/>
          <p:nvPr/>
        </p:nvSpPr>
        <p:spPr>
          <a:xfrm>
            <a:off x="311700" y="1237249"/>
            <a:ext cx="3633600" cy="110106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La lecture, ça se regarde aussi!</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Une section vidéo a été ajoutée au site agol.ca pour vous donner tous les extraits les plus croustillants de nos capsules.</a:t>
            </a:r>
            <a:endParaRPr b="0" i="0" sz="1400" u="none" cap="none" strike="noStrike">
              <a:solidFill>
                <a:srgbClr val="000000"/>
              </a:solidFill>
              <a:latin typeface="Arial"/>
              <a:ea typeface="Arial"/>
              <a:cs typeface="Arial"/>
              <a:sym typeface="Arial"/>
            </a:endParaRPr>
          </a:p>
        </p:txBody>
      </p:sp>
      <p:sp>
        <p:nvSpPr>
          <p:cNvPr id="253" name="Google Shape;253;p19"/>
          <p:cNvSpPr/>
          <p:nvPr/>
        </p:nvSpPr>
        <p:spPr>
          <a:xfrm>
            <a:off x="5238474" y="-7301"/>
            <a:ext cx="3905401" cy="51435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42;p31" id="254" name="Google Shape;254;p19"/>
          <p:cNvPicPr preferRelativeResize="0"/>
          <p:nvPr/>
        </p:nvPicPr>
        <p:blipFill rotWithShape="1">
          <a:blip r:embed="rId3">
            <a:alphaModFix/>
          </a:blip>
          <a:srcRect b="0" l="0" r="0" t="0"/>
          <a:stretch/>
        </p:blipFill>
        <p:spPr>
          <a:xfrm rot="3467280">
            <a:off x="640889" y="3877571"/>
            <a:ext cx="2323951" cy="2060709"/>
          </a:xfrm>
          <a:prstGeom prst="rect">
            <a:avLst/>
          </a:prstGeom>
          <a:noFill/>
          <a:ln>
            <a:noFill/>
          </a:ln>
        </p:spPr>
      </p:pic>
      <p:pic>
        <p:nvPicPr>
          <p:cNvPr descr="Google Shape;243;p31" id="255" name="Google Shape;255;p19"/>
          <p:cNvPicPr preferRelativeResize="0"/>
          <p:nvPr/>
        </p:nvPicPr>
        <p:blipFill rotWithShape="1">
          <a:blip r:embed="rId4">
            <a:alphaModFix/>
          </a:blip>
          <a:srcRect b="0" l="0" r="0" t="0"/>
          <a:stretch/>
        </p:blipFill>
        <p:spPr>
          <a:xfrm rot="838154">
            <a:off x="1964562" y="3432250"/>
            <a:ext cx="572701" cy="572701"/>
          </a:xfrm>
          <a:prstGeom prst="rect">
            <a:avLst/>
          </a:prstGeom>
          <a:noFill/>
          <a:ln>
            <a:noFill/>
          </a:ln>
        </p:spPr>
      </p:pic>
      <p:pic>
        <p:nvPicPr>
          <p:cNvPr descr="Google Shape;245;p31" id="256" name="Google Shape;256;p19"/>
          <p:cNvPicPr preferRelativeResize="0"/>
          <p:nvPr/>
        </p:nvPicPr>
        <p:blipFill rotWithShape="1">
          <a:blip r:embed="rId5">
            <a:alphaModFix/>
          </a:blip>
          <a:srcRect b="0" l="0" r="0" t="0"/>
          <a:stretch/>
        </p:blipFill>
        <p:spPr>
          <a:xfrm rot="-722449">
            <a:off x="3853174" y="1022588"/>
            <a:ext cx="1211862" cy="347630"/>
          </a:xfrm>
          <a:prstGeom prst="rect">
            <a:avLst/>
          </a:prstGeom>
          <a:noFill/>
          <a:ln>
            <a:noFill/>
          </a:ln>
        </p:spPr>
      </p:pic>
      <p:pic>
        <p:nvPicPr>
          <p:cNvPr id="257" name="Google Shape;257;p19"/>
          <p:cNvPicPr preferRelativeResize="0"/>
          <p:nvPr/>
        </p:nvPicPr>
        <p:blipFill rotWithShape="1">
          <a:blip r:embed="rId6">
            <a:alphaModFix/>
          </a:blip>
          <a:srcRect b="0" l="0" r="0" t="0"/>
          <a:stretch/>
        </p:blipFill>
        <p:spPr>
          <a:xfrm rot="380592">
            <a:off x="3916393" y="906749"/>
            <a:ext cx="2380287" cy="3330003"/>
          </a:xfrm>
          <a:prstGeom prst="rect">
            <a:avLst/>
          </a:prstGeom>
          <a:noFill/>
          <a:ln>
            <a:noFill/>
          </a:ln>
          <a:effectLst>
            <a:outerShdw blurRad="57150" rotWithShape="0" algn="bl" dir="1860000" dist="57150">
              <a:srgbClr val="000000">
                <a:alpha val="4901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MATÉRIEL</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4791174" y="1082937"/>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Police</a:t>
            </a:r>
            <a:endParaRPr b="0" i="0" sz="1400" u="none" cap="none" strike="noStrike">
              <a:solidFill>
                <a:srgbClr val="000000"/>
              </a:solidFill>
              <a:latin typeface="Arial"/>
              <a:ea typeface="Arial"/>
              <a:cs typeface="Arial"/>
              <a:sym typeface="Arial"/>
            </a:endParaRPr>
          </a:p>
        </p:txBody>
      </p:sp>
      <p:sp>
        <p:nvSpPr>
          <p:cNvPr id="87" name="Google Shape;87;p2"/>
          <p:cNvSpPr txBox="1"/>
          <p:nvPr/>
        </p:nvSpPr>
        <p:spPr>
          <a:xfrm>
            <a:off x="4791174" y="1452237"/>
            <a:ext cx="3000002" cy="2411066"/>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Roboto - Normal</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0123456789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Roboto - Moyen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0123456789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Roboto - Gras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0123456789</a:t>
            </a:r>
            <a:endParaRPr b="0" i="0" sz="1400" u="none" cap="none" strike="noStrike">
              <a:solidFill>
                <a:srgbClr val="000000"/>
              </a:solidFill>
              <a:latin typeface="Arial"/>
              <a:ea typeface="Arial"/>
              <a:cs typeface="Arial"/>
              <a:sym typeface="Arial"/>
            </a:endParaRPr>
          </a:p>
        </p:txBody>
      </p:sp>
      <p:sp>
        <p:nvSpPr>
          <p:cNvPr id="88" name="Google Shape;88;p2"/>
          <p:cNvSpPr txBox="1"/>
          <p:nvPr/>
        </p:nvSpPr>
        <p:spPr>
          <a:xfrm>
            <a:off x="311699" y="2331487"/>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Logo</a:t>
            </a:r>
            <a:endParaRPr b="0" i="0" sz="1400" u="none" cap="none" strike="noStrike">
              <a:solidFill>
                <a:srgbClr val="000000"/>
              </a:solidFill>
              <a:latin typeface="Arial"/>
              <a:ea typeface="Arial"/>
              <a:cs typeface="Arial"/>
              <a:sym typeface="Arial"/>
            </a:endParaRPr>
          </a:p>
        </p:txBody>
      </p:sp>
      <p:pic>
        <p:nvPicPr>
          <p:cNvPr descr="Google Shape;85;p14" id="89" name="Google Shape;89;p2"/>
          <p:cNvPicPr preferRelativeResize="0"/>
          <p:nvPr/>
        </p:nvPicPr>
        <p:blipFill rotWithShape="1">
          <a:blip r:embed="rId3">
            <a:alphaModFix/>
          </a:blip>
          <a:srcRect b="27858" l="0" r="0" t="27844"/>
          <a:stretch/>
        </p:blipFill>
        <p:spPr>
          <a:xfrm>
            <a:off x="432699" y="2854088"/>
            <a:ext cx="1567677" cy="696055"/>
          </a:xfrm>
          <a:prstGeom prst="rect">
            <a:avLst/>
          </a:prstGeom>
          <a:noFill/>
          <a:ln>
            <a:noFill/>
          </a:ln>
        </p:spPr>
      </p:pic>
      <p:pic>
        <p:nvPicPr>
          <p:cNvPr id="90" name="Google Shape;90;p2"/>
          <p:cNvPicPr preferRelativeResize="0"/>
          <p:nvPr/>
        </p:nvPicPr>
        <p:blipFill rotWithShape="1">
          <a:blip r:embed="rId4">
            <a:alphaModFix/>
          </a:blip>
          <a:srcRect b="28" l="0" r="0" t="19"/>
          <a:stretch/>
        </p:blipFill>
        <p:spPr>
          <a:xfrm>
            <a:off x="387899" y="1420858"/>
            <a:ext cx="572986" cy="572700"/>
          </a:xfrm>
          <a:prstGeom prst="rect">
            <a:avLst/>
          </a:prstGeom>
          <a:noFill/>
          <a:ln>
            <a:noFill/>
          </a:ln>
        </p:spPr>
      </p:pic>
      <p:pic>
        <p:nvPicPr>
          <p:cNvPr id="91" name="Google Shape;91;p2"/>
          <p:cNvPicPr preferRelativeResize="0"/>
          <p:nvPr/>
        </p:nvPicPr>
        <p:blipFill rotWithShape="1">
          <a:blip r:embed="rId5">
            <a:alphaModFix/>
          </a:blip>
          <a:srcRect b="28" l="0" r="0" t="19"/>
          <a:stretch/>
        </p:blipFill>
        <p:spPr>
          <a:xfrm>
            <a:off x="1052952" y="1420833"/>
            <a:ext cx="572985" cy="572700"/>
          </a:xfrm>
          <a:prstGeom prst="rect">
            <a:avLst/>
          </a:prstGeom>
          <a:noFill/>
          <a:ln>
            <a:noFill/>
          </a:ln>
        </p:spPr>
      </p:pic>
      <p:pic>
        <p:nvPicPr>
          <p:cNvPr id="92" name="Google Shape;92;p2"/>
          <p:cNvPicPr preferRelativeResize="0"/>
          <p:nvPr/>
        </p:nvPicPr>
        <p:blipFill rotWithShape="1">
          <a:blip r:embed="rId6">
            <a:alphaModFix/>
          </a:blip>
          <a:srcRect b="28" l="0" r="0" t="19"/>
          <a:stretch/>
        </p:blipFill>
        <p:spPr>
          <a:xfrm>
            <a:off x="1718003" y="1420833"/>
            <a:ext cx="572985" cy="572700"/>
          </a:xfrm>
          <a:prstGeom prst="rect">
            <a:avLst/>
          </a:prstGeom>
          <a:noFill/>
          <a:ln>
            <a:noFill/>
          </a:ln>
        </p:spPr>
      </p:pic>
      <p:pic>
        <p:nvPicPr>
          <p:cNvPr id="93" name="Google Shape;93;p2"/>
          <p:cNvPicPr preferRelativeResize="0"/>
          <p:nvPr/>
        </p:nvPicPr>
        <p:blipFill rotWithShape="1">
          <a:blip r:embed="rId7">
            <a:alphaModFix/>
          </a:blip>
          <a:srcRect b="0" l="0" r="0" t="0"/>
          <a:stretch/>
        </p:blipFill>
        <p:spPr>
          <a:xfrm>
            <a:off x="2383060" y="1420844"/>
            <a:ext cx="572703" cy="572699"/>
          </a:xfrm>
          <a:prstGeom prst="rect">
            <a:avLst/>
          </a:prstGeom>
          <a:noFill/>
          <a:ln>
            <a:noFill/>
          </a:ln>
        </p:spPr>
      </p:pic>
      <p:pic>
        <p:nvPicPr>
          <p:cNvPr id="94" name="Google Shape;94;p2"/>
          <p:cNvPicPr preferRelativeResize="0"/>
          <p:nvPr/>
        </p:nvPicPr>
        <p:blipFill rotWithShape="1">
          <a:blip r:embed="rId8">
            <a:alphaModFix/>
          </a:blip>
          <a:srcRect b="28" l="0" r="0" t="19"/>
          <a:stretch/>
        </p:blipFill>
        <p:spPr>
          <a:xfrm>
            <a:off x="3047839" y="1420844"/>
            <a:ext cx="572985" cy="572700"/>
          </a:xfrm>
          <a:prstGeom prst="rect">
            <a:avLst/>
          </a:prstGeom>
          <a:noFill/>
          <a:ln>
            <a:noFill/>
          </a:ln>
        </p:spPr>
      </p:pic>
      <p:sp>
        <p:nvSpPr>
          <p:cNvPr id="95" name="Google Shape;95;p2"/>
          <p:cNvSpPr txBox="1"/>
          <p:nvPr/>
        </p:nvSpPr>
        <p:spPr>
          <a:xfrm>
            <a:off x="311699" y="1051563"/>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Pastilles de lecteurs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C6147"/>
              </a:buClr>
              <a:buSzPts val="2400"/>
              <a:buFont typeface="Roboto"/>
              <a:buNone/>
            </a:pPr>
            <a:r>
              <a:rPr b="1" i="0" lang="en-US" sz="2400" u="none" cap="none" strike="noStrike">
                <a:solidFill>
                  <a:schemeClr val="dk1"/>
                </a:solidFill>
                <a:latin typeface="Roboto"/>
                <a:ea typeface="Roboto"/>
                <a:cs typeface="Roboto"/>
                <a:sym typeface="Roboto"/>
              </a:rPr>
              <a:t>RESSOURCES</a:t>
            </a:r>
            <a:endParaRPr b="0" i="0" sz="1400" u="none" cap="none" strike="noStrike">
              <a:solidFill>
                <a:schemeClr val="dk1"/>
              </a:solidFill>
              <a:latin typeface="Arial"/>
              <a:ea typeface="Arial"/>
              <a:cs typeface="Arial"/>
              <a:sym typeface="Arial"/>
            </a:endParaRPr>
          </a:p>
        </p:txBody>
      </p:sp>
      <p:sp>
        <p:nvSpPr>
          <p:cNvPr id="263" name="Google Shape;263;p20"/>
          <p:cNvSpPr txBox="1"/>
          <p:nvPr/>
        </p:nvSpPr>
        <p:spPr>
          <a:xfrm>
            <a:off x="311700" y="1131999"/>
            <a:ext cx="3633600" cy="11349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Tu ne trouves pas ce qu’il te faut?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Une section de ressources a été ajoutée au site agol.ca pour vous donner tous les outils nécessaires pour joindre le mouvement.</a:t>
            </a:r>
            <a:endParaRPr b="0" i="0" sz="1400" u="none" cap="none" strike="noStrike">
              <a:solidFill>
                <a:srgbClr val="000000"/>
              </a:solidFill>
              <a:latin typeface="Arial"/>
              <a:ea typeface="Arial"/>
              <a:cs typeface="Arial"/>
              <a:sym typeface="Arial"/>
            </a:endParaRPr>
          </a:p>
        </p:txBody>
      </p:sp>
      <p:sp>
        <p:nvSpPr>
          <p:cNvPr id="264" name="Google Shape;264;p20"/>
          <p:cNvSpPr/>
          <p:nvPr/>
        </p:nvSpPr>
        <p:spPr>
          <a:xfrm>
            <a:off x="5238474" y="-7301"/>
            <a:ext cx="39054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54;p32" id="265" name="Google Shape;265;p20"/>
          <p:cNvPicPr preferRelativeResize="0"/>
          <p:nvPr/>
        </p:nvPicPr>
        <p:blipFill rotWithShape="1">
          <a:blip r:embed="rId3">
            <a:alphaModFix/>
          </a:blip>
          <a:srcRect b="0" l="0" r="0" t="0"/>
          <a:stretch/>
        </p:blipFill>
        <p:spPr>
          <a:xfrm rot="3467280">
            <a:off x="640889" y="3877571"/>
            <a:ext cx="2323950" cy="2060709"/>
          </a:xfrm>
          <a:prstGeom prst="rect">
            <a:avLst/>
          </a:prstGeom>
          <a:noFill/>
          <a:ln>
            <a:noFill/>
          </a:ln>
        </p:spPr>
      </p:pic>
      <p:pic>
        <p:nvPicPr>
          <p:cNvPr descr="Google Shape;255;p32" id="266" name="Google Shape;266;p20"/>
          <p:cNvPicPr preferRelativeResize="0"/>
          <p:nvPr/>
        </p:nvPicPr>
        <p:blipFill rotWithShape="1">
          <a:blip r:embed="rId4">
            <a:alphaModFix/>
          </a:blip>
          <a:srcRect b="0" l="0" r="0" t="0"/>
          <a:stretch/>
        </p:blipFill>
        <p:spPr>
          <a:xfrm rot="838154">
            <a:off x="1964562" y="3432250"/>
            <a:ext cx="572701" cy="572701"/>
          </a:xfrm>
          <a:prstGeom prst="rect">
            <a:avLst/>
          </a:prstGeom>
          <a:noFill/>
          <a:ln>
            <a:noFill/>
          </a:ln>
        </p:spPr>
      </p:pic>
      <p:pic>
        <p:nvPicPr>
          <p:cNvPr id="267" name="Google Shape;267;p20"/>
          <p:cNvPicPr preferRelativeResize="0"/>
          <p:nvPr/>
        </p:nvPicPr>
        <p:blipFill rotWithShape="1">
          <a:blip r:embed="rId5">
            <a:alphaModFix/>
          </a:blip>
          <a:srcRect b="0" l="0" r="0" t="0"/>
          <a:stretch/>
        </p:blipFill>
        <p:spPr>
          <a:xfrm>
            <a:off x="2900500" y="59200"/>
            <a:ext cx="5143501" cy="5143501"/>
          </a:xfrm>
          <a:prstGeom prst="rect">
            <a:avLst/>
          </a:prstGeom>
          <a:noFill/>
          <a:ln>
            <a:noFill/>
          </a:ln>
        </p:spPr>
      </p:pic>
      <p:pic>
        <p:nvPicPr>
          <p:cNvPr descr="Google Shape;256;p32" id="268" name="Google Shape;268;p20"/>
          <p:cNvPicPr preferRelativeResize="0"/>
          <p:nvPr/>
        </p:nvPicPr>
        <p:blipFill rotWithShape="1">
          <a:blip r:embed="rId6">
            <a:alphaModFix/>
          </a:blip>
          <a:srcRect b="0" l="0" r="0" t="0"/>
          <a:stretch/>
        </p:blipFill>
        <p:spPr>
          <a:xfrm rot="983170">
            <a:off x="6208974" y="1669024"/>
            <a:ext cx="451025" cy="661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21"/>
          <p:cNvSpPr txBox="1"/>
          <p:nvPr/>
        </p:nvSpPr>
        <p:spPr>
          <a:xfrm>
            <a:off x="2003849" y="2017649"/>
            <a:ext cx="5136300" cy="11082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3000"/>
              <a:buFont typeface="Roboto"/>
              <a:buNone/>
            </a:pPr>
            <a:r>
              <a:rPr b="1" i="0" lang="en-US" sz="3000" u="none" cap="none" strike="noStrike">
                <a:solidFill>
                  <a:schemeClr val="lt1"/>
                </a:solidFill>
                <a:latin typeface="Roboto"/>
                <a:ea typeface="Roboto"/>
                <a:cs typeface="Roboto"/>
                <a:sym typeface="Roboto"/>
              </a:rPr>
              <a:t>Bienvenue dans le coin lecture décoincé</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p:nvPr/>
        </p:nvSpPr>
        <p:spPr>
          <a:xfrm>
            <a:off x="5603775" y="-7301"/>
            <a:ext cx="35403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2"/>
          <p:cNvSpPr txBox="1"/>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TITRE DE LA PAGE</a:t>
            </a:r>
            <a:endParaRPr b="0" i="0" sz="1400" u="none" cap="none" strike="noStrike">
              <a:solidFill>
                <a:srgbClr val="000000"/>
              </a:solidFill>
              <a:latin typeface="Arial"/>
              <a:ea typeface="Arial"/>
              <a:cs typeface="Arial"/>
              <a:sym typeface="Arial"/>
            </a:endParaRPr>
          </a:p>
        </p:txBody>
      </p:sp>
      <p:sp>
        <p:nvSpPr>
          <p:cNvPr id="280" name="Google Shape;280;p22"/>
          <p:cNvSpPr txBox="1"/>
          <p:nvPr/>
        </p:nvSpPr>
        <p:spPr>
          <a:xfrm>
            <a:off x="311699" y="1325025"/>
            <a:ext cx="3663302" cy="270888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Suspendisse iaculis luctus tortor id interdum. Donec ac elit efficitur, luctus dolor finibus, pulvinar nisl. Nam a sapien at risus viverra venenatis ac sed magna. Suspendisse potenti. Praesent nisl arcu, rutrum non placerat eget, fringilla sed turpis. Mauris metus orci, sodales eget rutrum quis, ornare nec felis.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Nam et dui nec metus gravida malesuada efficitur ac massa. Fusce semper libero vel ante ultricies tincidunt. Fusce ac est est. Curabitur dignissim egestas felis, a facilisis elit vulputate id. Maecenas vitae velit elit. Duis id scelerisque purus. Sed vel eros eu mi bibendum eleifend sed quis erat. Aliquam quis iaculis lorem, sit amet tristique sem. Praesent accumsan nulla sed tellus ornare blandit.</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4456724" y="871599"/>
            <a:ext cx="3017401" cy="3528902"/>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txBox="1"/>
          <p:nvPr/>
        </p:nvSpPr>
        <p:spPr>
          <a:xfrm>
            <a:off x="5398575" y="2278100"/>
            <a:ext cx="1133701"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IMAGE</a:t>
            </a:r>
            <a:endParaRPr b="0" i="0" sz="1400" u="none" cap="none" strike="noStrike">
              <a:solidFill>
                <a:srgbClr val="000000"/>
              </a:solidFill>
              <a:latin typeface="Arial"/>
              <a:ea typeface="Arial"/>
              <a:cs typeface="Arial"/>
              <a:sym typeface="Arial"/>
            </a:endParaRPr>
          </a:p>
        </p:txBody>
      </p:sp>
      <p:pic>
        <p:nvPicPr>
          <p:cNvPr descr="Google Shape;277;p34" id="283" name="Google Shape;283;p22"/>
          <p:cNvPicPr preferRelativeResize="0"/>
          <p:nvPr/>
        </p:nvPicPr>
        <p:blipFill rotWithShape="1">
          <a:blip r:embed="rId3">
            <a:alphaModFix/>
          </a:blip>
          <a:srcRect b="0" l="0" r="0" t="0"/>
          <a:stretch/>
        </p:blipFill>
        <p:spPr>
          <a:xfrm rot="533732">
            <a:off x="4285650" y="622999"/>
            <a:ext cx="572701" cy="572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FC6147"/>
              </a:buClr>
              <a:buSzPts val="2400"/>
              <a:buFont typeface="Roboto"/>
              <a:buNone/>
            </a:pPr>
            <a:r>
              <a:rPr b="1" i="0" lang="en-US" sz="2400" u="none" cap="none" strike="noStrike">
                <a:solidFill>
                  <a:schemeClr val="dk1"/>
                </a:solidFill>
                <a:latin typeface="Roboto"/>
                <a:ea typeface="Roboto"/>
                <a:cs typeface="Roboto"/>
                <a:sym typeface="Roboto"/>
              </a:rPr>
              <a:t>TITRE DE LA PAGE</a:t>
            </a:r>
            <a:endParaRPr b="0" i="0" sz="1400" u="none" cap="none" strike="noStrike">
              <a:solidFill>
                <a:schemeClr val="dk1"/>
              </a:solidFill>
              <a:latin typeface="Arial"/>
              <a:ea typeface="Arial"/>
              <a:cs typeface="Arial"/>
              <a:sym typeface="Arial"/>
            </a:endParaRPr>
          </a:p>
        </p:txBody>
      </p:sp>
      <p:sp>
        <p:nvSpPr>
          <p:cNvPr id="289" name="Google Shape;289;p23"/>
          <p:cNvSpPr txBox="1"/>
          <p:nvPr/>
        </p:nvSpPr>
        <p:spPr>
          <a:xfrm>
            <a:off x="311699" y="1059599"/>
            <a:ext cx="3597001" cy="3733136"/>
          </a:xfrm>
          <a:prstGeom prst="rect">
            <a:avLst/>
          </a:prstGeom>
          <a:noFill/>
          <a:ln>
            <a:noFill/>
          </a:ln>
        </p:spPr>
        <p:txBody>
          <a:bodyPr anchorCtr="0" anchor="t" bIns="91400" lIns="91400" spcFirstLastPara="1" rIns="91400" wrap="square" tIns="91400">
            <a:spAutoFit/>
          </a:bodyPr>
          <a:lstStyle/>
          <a:p>
            <a:pPr indent="-292100" lvl="0" marL="457200" marR="0" rtl="0" algn="l">
              <a:lnSpc>
                <a:spcPct val="95000"/>
              </a:lnSpc>
              <a:spcBef>
                <a:spcPts val="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Lorem ipsum dolor sit amet, consectetur adipiscing elit. Aliquam leo leo, rutrum laoreet finibus ut, faucibus eu nunc.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Vivamus non diam massa. Integer iaculis tristique porta. Vivamus ut pharetra leo. Etiam semper egestas nulla ut posuere.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Maecenas a mattis nisl. Integer eu pellentesque purus. Ut id nisi vitae lectus rutrum venenatis id sit amet urna.</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Suspendisse iaculis luctus tortor id interdum. Donec ac elit efficitur, luctus dolor finibus, pulvinar nisl.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Nam a sapien at risus viverra venenatis ac sed magna. Suspendisse potenti. Praesent nisl arcu, rutrum non placerat eget, fringilla sed turpis. Mauris metussemper libero vel ante ultricies tincidunt. Fusce ac est est.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Curabitur dignissim egestas felis, a facilisis elit vulputate id. </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100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290" name="Google Shape;290;p23"/>
          <p:cNvSpPr/>
          <p:nvPr/>
        </p:nvSpPr>
        <p:spPr>
          <a:xfrm>
            <a:off x="5238474" y="-7301"/>
            <a:ext cx="3905401" cy="5143501"/>
          </a:xfrm>
          <a:prstGeom prst="rect">
            <a:avLst/>
          </a:prstGeom>
          <a:solidFill>
            <a:schemeClr val="dk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3"/>
          <p:cNvSpPr/>
          <p:nvPr/>
        </p:nvSpPr>
        <p:spPr>
          <a:xfrm>
            <a:off x="4456724" y="871599"/>
            <a:ext cx="3017401" cy="3528902"/>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3"/>
          <p:cNvSpPr txBox="1"/>
          <p:nvPr/>
        </p:nvSpPr>
        <p:spPr>
          <a:xfrm>
            <a:off x="5398575" y="2278100"/>
            <a:ext cx="1133701"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IMAGE</a:t>
            </a:r>
            <a:endParaRPr b="0" i="0" sz="1400" u="none" cap="none" strike="noStrike">
              <a:solidFill>
                <a:srgbClr val="000000"/>
              </a:solidFill>
              <a:latin typeface="Arial"/>
              <a:ea typeface="Arial"/>
              <a:cs typeface="Arial"/>
              <a:sym typeface="Arial"/>
            </a:endParaRPr>
          </a:p>
        </p:txBody>
      </p:sp>
      <p:pic>
        <p:nvPicPr>
          <p:cNvPr descr="Google Shape;287;p35" id="293" name="Google Shape;293;p23"/>
          <p:cNvPicPr preferRelativeResize="0"/>
          <p:nvPr/>
        </p:nvPicPr>
        <p:blipFill rotWithShape="1">
          <a:blip r:embed="rId3">
            <a:alphaModFix/>
          </a:blip>
          <a:srcRect b="0" l="0" r="0" t="0"/>
          <a:stretch/>
        </p:blipFill>
        <p:spPr>
          <a:xfrm rot="-664687">
            <a:off x="4155899" y="4069800"/>
            <a:ext cx="572701" cy="572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nvSpPr>
        <p:spPr>
          <a:xfrm>
            <a:off x="311699" y="878900"/>
            <a:ext cx="41451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 dolor sit amet, consectetur adipiscing elit.</a:t>
            </a:r>
            <a:endParaRPr b="0" i="0" sz="1400" u="none" cap="none" strike="noStrike">
              <a:solidFill>
                <a:srgbClr val="000000"/>
              </a:solidFill>
              <a:latin typeface="Arial"/>
              <a:ea typeface="Arial"/>
              <a:cs typeface="Arial"/>
              <a:sym typeface="Arial"/>
            </a:endParaRPr>
          </a:p>
        </p:txBody>
      </p:sp>
      <p:sp>
        <p:nvSpPr>
          <p:cNvPr id="299" name="Google Shape;299;p24"/>
          <p:cNvSpPr txBox="1"/>
          <p:nvPr/>
        </p:nvSpPr>
        <p:spPr>
          <a:xfrm>
            <a:off x="311699" y="261462"/>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61D30"/>
              </a:buClr>
              <a:buSzPts val="2400"/>
              <a:buFont typeface="Roboto"/>
              <a:buNone/>
            </a:pPr>
            <a:r>
              <a:rPr b="1" i="0" lang="en-US" sz="2400" u="none" cap="none" strike="noStrike">
                <a:solidFill>
                  <a:schemeClr val="dk1"/>
                </a:solidFill>
                <a:latin typeface="Roboto"/>
                <a:ea typeface="Roboto"/>
                <a:cs typeface="Roboto"/>
                <a:sym typeface="Roboto"/>
              </a:rPr>
              <a:t>TITRE DE LA PAGE</a:t>
            </a:r>
            <a:endParaRPr b="0" i="0" sz="1400" u="none" cap="none" strike="noStrike">
              <a:solidFill>
                <a:schemeClr val="dk1"/>
              </a:solidFill>
              <a:latin typeface="Arial"/>
              <a:ea typeface="Arial"/>
              <a:cs typeface="Arial"/>
              <a:sym typeface="Arial"/>
            </a:endParaRPr>
          </a:p>
        </p:txBody>
      </p:sp>
      <p:graphicFrame>
        <p:nvGraphicFramePr>
          <p:cNvPr id="300" name="Google Shape;300;p24"/>
          <p:cNvGraphicFramePr/>
          <p:nvPr/>
        </p:nvGraphicFramePr>
        <p:xfrm>
          <a:off x="409149" y="1391224"/>
          <a:ext cx="3000000" cy="3000000"/>
        </p:xfrm>
        <a:graphic>
          <a:graphicData uri="http://schemas.openxmlformats.org/drawingml/2006/table">
            <a:tbl>
              <a:tblPr>
                <a:noFill/>
                <a:tableStyleId>{07E6B6BC-B7AA-4526-908A-CB95883AD967}</a:tableStyleId>
              </a:tblPr>
              <a:tblGrid>
                <a:gridCol w="6866850"/>
                <a:gridCol w="1450675"/>
              </a:tblGrid>
              <a:tr h="381000">
                <a:tc>
                  <a:txBody>
                    <a:bodyPr/>
                    <a:lstStyle/>
                    <a:p>
                      <a:pPr indent="0" lvl="0" marL="0" marR="0" rtl="0" algn="l">
                        <a:lnSpc>
                          <a:spcPct val="115000"/>
                        </a:lnSpc>
                        <a:spcBef>
                          <a:spcPts val="0"/>
                        </a:spcBef>
                        <a:spcAft>
                          <a:spcPts val="0"/>
                        </a:spcAft>
                        <a:buClr>
                          <a:schemeClr val="dk1"/>
                        </a:buClr>
                        <a:buSzPts val="1200"/>
                        <a:buFont typeface="Roboto"/>
                        <a:buNone/>
                      </a:pPr>
                      <a:r>
                        <a:rPr b="1" lang="en-US" sz="1200" u="none" cap="none" strike="noStrike">
                          <a:solidFill>
                            <a:schemeClr val="lt1"/>
                          </a:solidFill>
                          <a:latin typeface="Roboto"/>
                          <a:ea typeface="Roboto"/>
                          <a:cs typeface="Roboto"/>
                          <a:sym typeface="Roboto"/>
                        </a:rPr>
                        <a:t>LOREM IPSUM</a:t>
                      </a:r>
                      <a:endParaRPr sz="1400" u="none" cap="none" strike="noStrike">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dk1"/>
                        </a:buClr>
                        <a:buSzPts val="1200"/>
                        <a:buFont typeface="Roboto"/>
                        <a:buNone/>
                      </a:pPr>
                      <a:r>
                        <a:rPr b="1" lang="en-US" sz="1200" u="none" cap="none" strike="noStrike">
                          <a:solidFill>
                            <a:schemeClr val="lt1"/>
                          </a:solidFill>
                          <a:latin typeface="Roboto"/>
                          <a:ea typeface="Roboto"/>
                          <a:cs typeface="Roboto"/>
                          <a:sym typeface="Roboto"/>
                        </a:rPr>
                        <a:t>LOREM IPSUM</a:t>
                      </a:r>
                      <a:endParaRPr sz="1400" u="none" cap="none" strike="noStrike">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381000">
                <a:tc>
                  <a:txBody>
                    <a:bodyPr/>
                    <a:lstStyle/>
                    <a:p>
                      <a:pPr indent="0" lvl="0" marL="0" marR="0" rtl="0" algn="just">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Lorem ipsum dolor sit amet, consectetur adipiscing elit.</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6700">
                <a:tc>
                  <a:txBody>
                    <a:bodyPr/>
                    <a:lstStyle/>
                    <a:p>
                      <a:pPr indent="0" lvl="0" marL="0" marR="0" rtl="0" algn="just">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Lorem ipsum dolor sit amet, consectetur adipiscing elit. Phasellus ac egestas mi. Morbi neque tellus, laoreet a arcu nec, tincidunt commodo massa. Sed ut venenatis turpis.</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31750">
                <a:tc>
                  <a:txBody>
                    <a:bodyPr/>
                    <a:lstStyle/>
                    <a:p>
                      <a:pPr indent="0" lvl="0" marL="0" marR="0" rtl="0" algn="l">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Phasellus porttitor vestibulum dui eget iaculis. Mauris accumsan elit vitae nunc ultricies, sed commodo mi venenatis.</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Google Shape;295;p36" id="301" name="Google Shape;301;p24"/>
          <p:cNvPicPr preferRelativeResize="0"/>
          <p:nvPr/>
        </p:nvPicPr>
        <p:blipFill rotWithShape="1">
          <a:blip r:embed="rId3">
            <a:alphaModFix/>
          </a:blip>
          <a:srcRect b="0" l="0" r="0" t="0"/>
          <a:stretch/>
        </p:blipFill>
        <p:spPr>
          <a:xfrm rot="668833">
            <a:off x="6466461" y="1077903"/>
            <a:ext cx="392469" cy="5216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PAGE DE STATISTIQUES</a:t>
            </a:r>
            <a:endParaRPr b="0" i="0" sz="1400" u="none" cap="none" strike="noStrike">
              <a:solidFill>
                <a:schemeClr val="dk1"/>
              </a:solidFill>
              <a:latin typeface="Arial"/>
              <a:ea typeface="Arial"/>
              <a:cs typeface="Arial"/>
              <a:sym typeface="Arial"/>
            </a:endParaRPr>
          </a:p>
        </p:txBody>
      </p:sp>
      <p:sp>
        <p:nvSpPr>
          <p:cNvPr id="307" name="Google Shape;307;p25"/>
          <p:cNvSpPr/>
          <p:nvPr/>
        </p:nvSpPr>
        <p:spPr>
          <a:xfrm>
            <a:off x="414424" y="2430963"/>
            <a:ext cx="1923602"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5"/>
          <p:cNvSpPr txBox="1"/>
          <p:nvPr/>
        </p:nvSpPr>
        <p:spPr>
          <a:xfrm>
            <a:off x="655774" y="2643812"/>
            <a:ext cx="1411802" cy="360651"/>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p:txBody>
      </p:sp>
      <p:sp>
        <p:nvSpPr>
          <p:cNvPr id="309" name="Google Shape;309;p25"/>
          <p:cNvSpPr txBox="1"/>
          <p:nvPr/>
        </p:nvSpPr>
        <p:spPr>
          <a:xfrm>
            <a:off x="698674" y="2115924"/>
            <a:ext cx="1336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12 345</a:t>
            </a:r>
            <a:endParaRPr b="0" i="0" sz="1400" u="none" cap="none" strike="noStrike">
              <a:solidFill>
                <a:srgbClr val="000000"/>
              </a:solidFill>
              <a:latin typeface="Arial"/>
              <a:ea typeface="Arial"/>
              <a:cs typeface="Arial"/>
              <a:sym typeface="Arial"/>
            </a:endParaRPr>
          </a:p>
        </p:txBody>
      </p:sp>
      <p:sp>
        <p:nvSpPr>
          <p:cNvPr id="310" name="Google Shape;310;p25"/>
          <p:cNvSpPr txBox="1"/>
          <p:nvPr/>
        </p:nvSpPr>
        <p:spPr>
          <a:xfrm>
            <a:off x="311699" y="1049724"/>
            <a:ext cx="4875602" cy="994802"/>
          </a:xfrm>
          <a:prstGeom prst="rect">
            <a:avLst/>
          </a:prstGeom>
          <a:noFill/>
          <a:ln>
            <a:noFill/>
          </a:ln>
        </p:spPr>
        <p:txBody>
          <a:bodyPr anchorCtr="0" anchor="t" bIns="91400" lIns="91400" spcFirstLastPara="1" rIns="91400" wrap="square" tIns="91400">
            <a:normAutofit/>
          </a:bodyPr>
          <a:lstStyle/>
          <a:p>
            <a:pPr indent="0" lvl="0" marL="0" marR="0" rtl="0" algn="l">
              <a:lnSpc>
                <a:spcPct val="92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a:t>
            </a:r>
            <a:br>
              <a:rPr b="0" i="0" lang="en-US" sz="1000" u="none" cap="none" strike="noStrike">
                <a:solidFill>
                  <a:srgbClr val="000000"/>
                </a:solidFill>
                <a:latin typeface="Roboto"/>
                <a:ea typeface="Roboto"/>
                <a:cs typeface="Roboto"/>
                <a:sym typeface="Roboto"/>
              </a:rPr>
            </a:b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Phasellus porttitor vestibulum dui eget iaculis:</a:t>
            </a:r>
            <a:endParaRPr b="0" i="0" sz="1400" u="none" cap="none" strike="noStrike">
              <a:solidFill>
                <a:srgbClr val="000000"/>
              </a:solidFill>
              <a:latin typeface="Arial"/>
              <a:ea typeface="Arial"/>
              <a:cs typeface="Arial"/>
              <a:sym typeface="Arial"/>
            </a:endParaRPr>
          </a:p>
        </p:txBody>
      </p:sp>
      <p:sp>
        <p:nvSpPr>
          <p:cNvPr id="311" name="Google Shape;311;p25"/>
          <p:cNvSpPr/>
          <p:nvPr/>
        </p:nvSpPr>
        <p:spPr>
          <a:xfrm>
            <a:off x="2562424" y="2430963"/>
            <a:ext cx="1923602"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5"/>
          <p:cNvSpPr txBox="1"/>
          <p:nvPr/>
        </p:nvSpPr>
        <p:spPr>
          <a:xfrm>
            <a:off x="2803774" y="2591473"/>
            <a:ext cx="1411802" cy="715907"/>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1" i="0" sz="1000" u="none" cap="none" strike="noStrike">
              <a:solidFill>
                <a:srgbClr val="C5A7F0"/>
              </a:solidFill>
              <a:latin typeface="Arial"/>
              <a:ea typeface="Arial"/>
              <a:cs typeface="Arial"/>
              <a:sym typeface="Arial"/>
            </a:endParaRPr>
          </a:p>
        </p:txBody>
      </p:sp>
      <p:sp>
        <p:nvSpPr>
          <p:cNvPr id="313" name="Google Shape;313;p25"/>
          <p:cNvSpPr txBox="1"/>
          <p:nvPr/>
        </p:nvSpPr>
        <p:spPr>
          <a:xfrm>
            <a:off x="2760424" y="2115924"/>
            <a:ext cx="15276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678 900</a:t>
            </a:r>
            <a:endParaRPr b="0" i="0" sz="1400" u="none" cap="none" strike="noStrike">
              <a:solidFill>
                <a:srgbClr val="000000"/>
              </a:solidFill>
              <a:latin typeface="Arial"/>
              <a:ea typeface="Arial"/>
              <a:cs typeface="Arial"/>
              <a:sym typeface="Arial"/>
            </a:endParaRPr>
          </a:p>
        </p:txBody>
      </p:sp>
      <p:sp>
        <p:nvSpPr>
          <p:cNvPr id="314" name="Google Shape;314;p25"/>
          <p:cNvSpPr/>
          <p:nvPr/>
        </p:nvSpPr>
        <p:spPr>
          <a:xfrm>
            <a:off x="4710424" y="2430963"/>
            <a:ext cx="1923601"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5"/>
          <p:cNvSpPr txBox="1"/>
          <p:nvPr/>
        </p:nvSpPr>
        <p:spPr>
          <a:xfrm>
            <a:off x="4951774" y="2643800"/>
            <a:ext cx="1459201" cy="715906"/>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1" i="0" sz="1000" u="none" cap="none" strike="noStrike">
              <a:solidFill>
                <a:srgbClr val="C5A7F0"/>
              </a:solidFill>
              <a:latin typeface="Arial"/>
              <a:ea typeface="Arial"/>
              <a:cs typeface="Arial"/>
              <a:sym typeface="Arial"/>
            </a:endParaRPr>
          </a:p>
        </p:txBody>
      </p:sp>
      <p:sp>
        <p:nvSpPr>
          <p:cNvPr id="316" name="Google Shape;316;p25"/>
          <p:cNvSpPr txBox="1"/>
          <p:nvPr/>
        </p:nvSpPr>
        <p:spPr>
          <a:xfrm>
            <a:off x="5084762" y="2115924"/>
            <a:ext cx="1096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1 234</a:t>
            </a:r>
            <a:endParaRPr b="0" i="0" sz="1400" u="none" cap="none" strike="noStrike">
              <a:solidFill>
                <a:srgbClr val="000000"/>
              </a:solidFill>
              <a:latin typeface="Arial"/>
              <a:ea typeface="Arial"/>
              <a:cs typeface="Arial"/>
              <a:sym typeface="Arial"/>
            </a:endParaRPr>
          </a:p>
        </p:txBody>
      </p:sp>
      <p:sp>
        <p:nvSpPr>
          <p:cNvPr id="317" name="Google Shape;317;p25"/>
          <p:cNvSpPr/>
          <p:nvPr/>
        </p:nvSpPr>
        <p:spPr>
          <a:xfrm>
            <a:off x="6858424" y="2430963"/>
            <a:ext cx="1923601"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5"/>
          <p:cNvSpPr txBox="1"/>
          <p:nvPr/>
        </p:nvSpPr>
        <p:spPr>
          <a:xfrm>
            <a:off x="7056425" y="2643800"/>
            <a:ext cx="1570801" cy="360651"/>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p:txBody>
      </p:sp>
      <p:sp>
        <p:nvSpPr>
          <p:cNvPr id="319" name="Google Shape;319;p25"/>
          <p:cNvSpPr txBox="1"/>
          <p:nvPr/>
        </p:nvSpPr>
        <p:spPr>
          <a:xfrm>
            <a:off x="6826774" y="2115924"/>
            <a:ext cx="1957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12 millions</a:t>
            </a:r>
            <a:endParaRPr b="0" i="0" sz="1400" u="none" cap="none" strike="noStrike">
              <a:solidFill>
                <a:srgbClr val="000000"/>
              </a:solidFill>
              <a:latin typeface="Arial"/>
              <a:ea typeface="Arial"/>
              <a:cs typeface="Arial"/>
              <a:sym typeface="Arial"/>
            </a:endParaRPr>
          </a:p>
        </p:txBody>
      </p:sp>
      <p:sp>
        <p:nvSpPr>
          <p:cNvPr id="320" name="Google Shape;320;p25"/>
          <p:cNvSpPr/>
          <p:nvPr/>
        </p:nvSpPr>
        <p:spPr>
          <a:xfrm>
            <a:off x="414425" y="3797024"/>
            <a:ext cx="4071600" cy="854700"/>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5"/>
          <p:cNvSpPr txBox="1"/>
          <p:nvPr/>
        </p:nvSpPr>
        <p:spPr>
          <a:xfrm>
            <a:off x="655774" y="4009875"/>
            <a:ext cx="3486901" cy="45526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Aliquam erat volutpat. Etiam ac iaculis justo, et condimentum magna.</a:t>
            </a:r>
            <a:endParaRPr b="0" i="0" sz="1400" u="none" cap="none" strike="noStrike">
              <a:solidFill>
                <a:srgbClr val="000000"/>
              </a:solidFill>
              <a:latin typeface="Arial"/>
              <a:ea typeface="Arial"/>
              <a:cs typeface="Arial"/>
              <a:sym typeface="Arial"/>
            </a:endParaRPr>
          </a:p>
        </p:txBody>
      </p:sp>
      <p:sp>
        <p:nvSpPr>
          <p:cNvPr id="322" name="Google Shape;322;p25"/>
          <p:cNvSpPr txBox="1"/>
          <p:nvPr/>
        </p:nvSpPr>
        <p:spPr>
          <a:xfrm>
            <a:off x="606752" y="3456987"/>
            <a:ext cx="1370400" cy="162330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3500"/>
              <a:buFont typeface="Roboto"/>
              <a:buNone/>
            </a:pPr>
            <a:r>
              <a:rPr b="1" i="0" lang="en-US" sz="3500" u="none" cap="none" strike="noStrike">
                <a:solidFill>
                  <a:srgbClr val="000000"/>
                </a:solidFill>
                <a:latin typeface="Roboto"/>
                <a:ea typeface="Roboto"/>
                <a:cs typeface="Roboto"/>
                <a:sym typeface="Roboto"/>
              </a:rPr>
              <a:t>57</a:t>
            </a:r>
            <a:r>
              <a:rPr b="0" i="0" lang="en-US" sz="900" u="none" cap="none" strike="noStrike">
                <a:solidFill>
                  <a:srgbClr val="000000"/>
                </a:solidFill>
                <a:latin typeface="Roboto Medium"/>
                <a:ea typeface="Roboto Medium"/>
                <a:cs typeface="Roboto Medium"/>
                <a:sym typeface="Roboto Medium"/>
              </a:rPr>
              <a:t> </a:t>
            </a:r>
            <a:r>
              <a:rPr b="1" i="0" lang="en-US" sz="35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1800"/>
              </a:spcBef>
              <a:spcAft>
                <a:spcPts val="0"/>
              </a:spcAft>
              <a:buClr>
                <a:srgbClr val="000000"/>
              </a:buClr>
              <a:buSzPts val="1700"/>
              <a:buFont typeface="Arial"/>
              <a:buNone/>
            </a:pPr>
            <a:r>
              <a:t/>
            </a:r>
            <a:endParaRPr b="1" i="0" sz="1700" u="none" cap="none" strike="noStrike">
              <a:solidFill>
                <a:srgbClr val="C5A7F0"/>
              </a:solidFill>
              <a:latin typeface="Arial"/>
              <a:ea typeface="Arial"/>
              <a:cs typeface="Arial"/>
              <a:sym typeface="Arial"/>
            </a:endParaRPr>
          </a:p>
        </p:txBody>
      </p:sp>
      <p:sp>
        <p:nvSpPr>
          <p:cNvPr id="323" name="Google Shape;323;p25"/>
          <p:cNvSpPr/>
          <p:nvPr/>
        </p:nvSpPr>
        <p:spPr>
          <a:xfrm>
            <a:off x="4710424" y="3797024"/>
            <a:ext cx="4071601" cy="854700"/>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5"/>
          <p:cNvSpPr txBox="1"/>
          <p:nvPr/>
        </p:nvSpPr>
        <p:spPr>
          <a:xfrm>
            <a:off x="4951774" y="4009875"/>
            <a:ext cx="3486901" cy="45526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Suspendisse potenti. Vestibulum felis quam, commodo nec turpis eu, malesuada elementum metus.</a:t>
            </a:r>
            <a:endParaRPr b="0" i="0" sz="1400" u="none" cap="none" strike="noStrike">
              <a:solidFill>
                <a:srgbClr val="000000"/>
              </a:solidFill>
              <a:latin typeface="Arial"/>
              <a:ea typeface="Arial"/>
              <a:cs typeface="Arial"/>
              <a:sym typeface="Arial"/>
            </a:endParaRPr>
          </a:p>
        </p:txBody>
      </p:sp>
      <p:sp>
        <p:nvSpPr>
          <p:cNvPr id="325" name="Google Shape;325;p25"/>
          <p:cNvSpPr txBox="1"/>
          <p:nvPr/>
        </p:nvSpPr>
        <p:spPr>
          <a:xfrm>
            <a:off x="4902751" y="3456987"/>
            <a:ext cx="1370401" cy="7035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3500"/>
              <a:buFont typeface="Roboto"/>
              <a:buNone/>
            </a:pPr>
            <a:r>
              <a:rPr b="1" i="0" lang="en-US" sz="3500" u="none" cap="none" strike="noStrike">
                <a:solidFill>
                  <a:srgbClr val="000000"/>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pic>
        <p:nvPicPr>
          <p:cNvPr descr="Google Shape;320;p37" id="326" name="Google Shape;326;p25"/>
          <p:cNvPicPr preferRelativeResize="0"/>
          <p:nvPr/>
        </p:nvPicPr>
        <p:blipFill rotWithShape="1">
          <a:blip r:embed="rId3">
            <a:alphaModFix/>
          </a:blip>
          <a:srcRect b="0" l="0" r="0" t="0"/>
          <a:stretch/>
        </p:blipFill>
        <p:spPr>
          <a:xfrm>
            <a:off x="8147750" y="3457004"/>
            <a:ext cx="341384" cy="514908"/>
          </a:xfrm>
          <a:prstGeom prst="rect">
            <a:avLst/>
          </a:prstGeom>
          <a:noFill/>
          <a:ln>
            <a:noFill/>
          </a:ln>
        </p:spPr>
      </p:pic>
      <p:pic>
        <p:nvPicPr>
          <p:cNvPr descr="Google Shape;321;p37" id="327" name="Google Shape;327;p25"/>
          <p:cNvPicPr preferRelativeResize="0"/>
          <p:nvPr/>
        </p:nvPicPr>
        <p:blipFill rotWithShape="1">
          <a:blip r:embed="rId4">
            <a:alphaModFix/>
          </a:blip>
          <a:srcRect b="0" l="0" r="0" t="0"/>
          <a:stretch/>
        </p:blipFill>
        <p:spPr>
          <a:xfrm>
            <a:off x="3734491" y="4259245"/>
            <a:ext cx="341390" cy="5153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1" name="Google Shape;101;p3"/>
          <p:cNvSpPr txBox="1"/>
          <p:nvPr/>
        </p:nvSpPr>
        <p:spPr>
          <a:xfrm>
            <a:off x="2003849" y="3420049"/>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3000"/>
              <a:buFont typeface="Roboto"/>
              <a:buNone/>
            </a:pPr>
            <a:r>
              <a:rPr b="1" i="0" lang="en-US" sz="3000" u="none" cap="none" strike="noStrike">
                <a:solidFill>
                  <a:schemeClr val="lt1"/>
                </a:solidFill>
                <a:latin typeface="Roboto"/>
                <a:ea typeface="Roboto"/>
                <a:cs typeface="Roboto"/>
                <a:sym typeface="Roboto"/>
              </a:rPr>
              <a:t>Titre du document</a:t>
            </a:r>
            <a:endParaRPr b="0" i="0" sz="1400" u="none" cap="none" strike="noStrike">
              <a:solidFill>
                <a:schemeClr val="lt1"/>
              </a:solidFill>
              <a:latin typeface="Arial"/>
              <a:ea typeface="Arial"/>
              <a:cs typeface="Arial"/>
              <a:sym typeface="Arial"/>
            </a:endParaRPr>
          </a:p>
        </p:txBody>
      </p:sp>
      <p:grpSp>
        <p:nvGrpSpPr>
          <p:cNvPr id="102" name="Google Shape;102;p3"/>
          <p:cNvGrpSpPr/>
          <p:nvPr/>
        </p:nvGrpSpPr>
        <p:grpSpPr>
          <a:xfrm>
            <a:off x="3083319" y="1867375"/>
            <a:ext cx="2977362" cy="1280800"/>
            <a:chOff x="2961690" y="1537850"/>
            <a:chExt cx="2977362" cy="1280800"/>
          </a:xfrm>
        </p:grpSpPr>
        <p:sp>
          <p:nvSpPr>
            <p:cNvPr id="103" name="Google Shape;103;p3"/>
            <p:cNvSpPr/>
            <p:nvPr/>
          </p:nvSpPr>
          <p:spPr>
            <a:xfrm>
              <a:off x="3097550" y="1580975"/>
              <a:ext cx="1802700" cy="679500"/>
            </a:xfrm>
            <a:prstGeom prst="rect">
              <a:avLst/>
            </a:prstGeom>
            <a:solidFill>
              <a:srgbClr val="2A33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3913075" y="2353575"/>
              <a:ext cx="1852800" cy="436500"/>
            </a:xfrm>
            <a:prstGeom prst="rect">
              <a:avLst/>
            </a:prstGeom>
            <a:solidFill>
              <a:srgbClr val="2A33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p3"/>
            <p:cNvPicPr preferRelativeResize="0"/>
            <p:nvPr/>
          </p:nvPicPr>
          <p:blipFill rotWithShape="1">
            <a:blip r:embed="rId4">
              <a:alphaModFix/>
            </a:blip>
            <a:srcRect b="0" l="0" r="0" t="0"/>
            <a:stretch/>
          </p:blipFill>
          <p:spPr>
            <a:xfrm>
              <a:off x="2961690" y="1537850"/>
              <a:ext cx="2977362" cy="12808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4"/>
          <p:cNvSpPr txBox="1"/>
          <p:nvPr/>
        </p:nvSpPr>
        <p:spPr>
          <a:xfrm>
            <a:off x="4775999" y="1371150"/>
            <a:ext cx="3190800" cy="26658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1200"/>
              </a:spcBef>
              <a:spcAft>
                <a:spcPts val="0"/>
              </a:spcAft>
              <a:buClr>
                <a:schemeClr val="dk1"/>
              </a:buClr>
              <a:buSzPts val="1100"/>
              <a:buFont typeface="Arial"/>
              <a:buNone/>
            </a:pPr>
            <a:r>
              <a:rPr b="1" i="0" lang="en-US" sz="2400" u="none" cap="none" strike="noStrike">
                <a:solidFill>
                  <a:schemeClr val="lt1"/>
                </a:solidFill>
                <a:latin typeface="Roboto"/>
                <a:ea typeface="Roboto"/>
                <a:cs typeface="Roboto"/>
                <a:sym typeface="Roboto"/>
              </a:rPr>
              <a:t>Tu trouves pas de bons livres?</a:t>
            </a:r>
            <a:endParaRPr b="1" i="0" sz="2400" u="none" cap="none" strike="noStrike">
              <a:solidFill>
                <a:schemeClr val="lt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400"/>
              <a:buFont typeface="Arial"/>
              <a:buNone/>
            </a:pPr>
            <a:r>
              <a:t/>
            </a:r>
            <a:endParaRPr b="1" i="0" sz="2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chemeClr val="lt1"/>
                </a:solidFill>
                <a:latin typeface="Roboto"/>
                <a:ea typeface="Roboto"/>
                <a:cs typeface="Roboto"/>
                <a:sym typeface="Roboto"/>
              </a:rPr>
              <a:t>Redécouvre la lecture comme tu ne l’as jamais lue!</a:t>
            </a:r>
            <a:endParaRPr b="0" i="0" sz="1400" u="none" cap="none" strike="noStrike">
              <a:solidFill>
                <a:schemeClr val="lt1"/>
              </a:solidFill>
              <a:latin typeface="Arial"/>
              <a:ea typeface="Arial"/>
              <a:cs typeface="Arial"/>
              <a:sym typeface="Arial"/>
            </a:endParaRPr>
          </a:p>
        </p:txBody>
      </p:sp>
      <p:pic>
        <p:nvPicPr>
          <p:cNvPr descr="Google Shape;110;p16" id="111" name="Google Shape;111;p4"/>
          <p:cNvPicPr preferRelativeResize="0"/>
          <p:nvPr/>
        </p:nvPicPr>
        <p:blipFill rotWithShape="1">
          <a:blip r:embed="rId3">
            <a:alphaModFix/>
          </a:blip>
          <a:srcRect b="0" l="0" r="0" t="0"/>
          <a:stretch/>
        </p:blipFill>
        <p:spPr>
          <a:xfrm rot="3467296">
            <a:off x="7793600" y="3119726"/>
            <a:ext cx="2513102" cy="2228427"/>
          </a:xfrm>
          <a:prstGeom prst="rect">
            <a:avLst/>
          </a:prstGeom>
          <a:noFill/>
          <a:ln>
            <a:noFill/>
          </a:ln>
        </p:spPr>
      </p:pic>
      <p:pic>
        <p:nvPicPr>
          <p:cNvPr id="112" name="Google Shape;112;p4"/>
          <p:cNvPicPr preferRelativeResize="0"/>
          <p:nvPr/>
        </p:nvPicPr>
        <p:blipFill rotWithShape="1">
          <a:blip r:embed="rId4">
            <a:alphaModFix/>
          </a:blip>
          <a:srcRect b="5585" l="0" r="0" t="5595"/>
          <a:stretch/>
        </p:blipFill>
        <p:spPr>
          <a:xfrm>
            <a:off x="-12" y="0"/>
            <a:ext cx="3854828" cy="51368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C’EST QUOI?</a:t>
            </a:r>
            <a:endParaRPr b="0" i="0" sz="1400" u="none" cap="none" strike="noStrike">
              <a:solidFill>
                <a:schemeClr val="dk1"/>
              </a:solidFill>
              <a:latin typeface="Arial"/>
              <a:ea typeface="Arial"/>
              <a:cs typeface="Arial"/>
              <a:sym typeface="Arial"/>
            </a:endParaRPr>
          </a:p>
        </p:txBody>
      </p:sp>
      <p:sp>
        <p:nvSpPr>
          <p:cNvPr id="118" name="Google Shape;118;p5"/>
          <p:cNvSpPr txBox="1"/>
          <p:nvPr/>
        </p:nvSpPr>
        <p:spPr>
          <a:xfrm>
            <a:off x="311699" y="1059599"/>
            <a:ext cx="3516600" cy="3147600"/>
          </a:xfrm>
          <a:prstGeom prst="rect">
            <a:avLst/>
          </a:prstGeom>
          <a:noFill/>
          <a:ln>
            <a:noFill/>
          </a:ln>
        </p:spPr>
        <p:txBody>
          <a:bodyPr anchorCtr="0" anchor="t" bIns="91400" lIns="91400" spcFirstLastPara="1" rIns="91400" wrap="square" tIns="91400">
            <a:spAutoFit/>
          </a:bodyPr>
          <a:lstStyle/>
          <a:p>
            <a:pPr indent="-292100" lvl="0" marL="457200" marR="0" rtl="0" algn="l">
              <a:lnSpc>
                <a:spcPct val="95000"/>
              </a:lnSpc>
              <a:spcBef>
                <a:spcPts val="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Parle aux </a:t>
            </a:r>
            <a:r>
              <a:rPr lang="en-US" sz="1000">
                <a:solidFill>
                  <a:schemeClr val="dk1"/>
                </a:solidFill>
                <a:latin typeface="Roboto"/>
                <a:ea typeface="Roboto"/>
                <a:cs typeface="Roboto"/>
                <a:sym typeface="Roboto"/>
              </a:rPr>
              <a:t>adolescents</a:t>
            </a:r>
            <a:r>
              <a:rPr lang="en-US" sz="1000">
                <a:latin typeface="Roboto"/>
                <a:ea typeface="Roboto"/>
                <a:cs typeface="Roboto"/>
                <a:sym typeface="Roboto"/>
              </a:rPr>
              <a:t> et aux jeunes adultes</a:t>
            </a:r>
            <a:r>
              <a:rPr b="0" i="0" lang="en-US" sz="1000" u="none" cap="none" strike="noStrike">
                <a:solidFill>
                  <a:srgbClr val="000000"/>
                </a:solidFill>
                <a:latin typeface="Roboto"/>
                <a:ea typeface="Roboto"/>
                <a:cs typeface="Roboto"/>
                <a:sym typeface="Roboto"/>
              </a:rPr>
              <a:t>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qui n’aiment</a:t>
            </a:r>
            <a:r>
              <a:rPr lang="en-US" sz="1000">
                <a:latin typeface="Roboto"/>
                <a:ea typeface="Roboto"/>
                <a:cs typeface="Roboto"/>
                <a:sym typeface="Roboto"/>
              </a:rPr>
              <a:t> </a:t>
            </a:r>
            <a:r>
              <a:rPr b="0" i="0" lang="en-US" sz="1000" u="none" cap="none" strike="noStrike">
                <a:solidFill>
                  <a:srgbClr val="000000"/>
                </a:solidFill>
                <a:latin typeface="Roboto"/>
                <a:ea typeface="Roboto"/>
                <a:cs typeface="Roboto"/>
                <a:sym typeface="Roboto"/>
              </a:rPr>
              <a:t>pas nécessairement lire.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Ne se contente pas juste de dire que lire</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c’est le fun. Elle cherche à le prouver</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de manière rafraîchissante.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Fait de la littérature (roman, bd, essais, etc.)</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une source de divertissement.</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Outille, éduque (sans donner de leçon)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 accompagne la cible dans l’intégration</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concrète de la lecture à sa vie.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Emploie un ton sympathique avec une bonne pincée de sarcasme.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N’a pas peur du ridicule ou de l’autodérision.</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Parfois culotée et pince-sans-rire, mais toujours perspicace, décomplexée et accessible.</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5238474" y="-7301"/>
            <a:ext cx="39054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 name="Google Shape;120;p5"/>
          <p:cNvPicPr preferRelativeResize="0"/>
          <p:nvPr/>
        </p:nvPicPr>
        <p:blipFill rotWithShape="1">
          <a:blip r:embed="rId3">
            <a:alphaModFix/>
          </a:blip>
          <a:srcRect b="0" l="27637" r="23343" t="0"/>
          <a:stretch/>
        </p:blipFill>
        <p:spPr>
          <a:xfrm>
            <a:off x="4543861" y="807500"/>
            <a:ext cx="2895912" cy="3938275"/>
          </a:xfrm>
          <a:prstGeom prst="rect">
            <a:avLst/>
          </a:prstGeom>
          <a:noFill/>
          <a:ln>
            <a:noFill/>
          </a:ln>
        </p:spPr>
      </p:pic>
      <p:pic>
        <p:nvPicPr>
          <p:cNvPr descr="Google Shape;119;p17" id="121" name="Google Shape;121;p5"/>
          <p:cNvPicPr preferRelativeResize="0"/>
          <p:nvPr/>
        </p:nvPicPr>
        <p:blipFill rotWithShape="1">
          <a:blip r:embed="rId4">
            <a:alphaModFix/>
          </a:blip>
          <a:srcRect b="0" l="0" r="0" t="0"/>
          <a:stretch/>
        </p:blipFill>
        <p:spPr>
          <a:xfrm rot="870688">
            <a:off x="7186593" y="1221330"/>
            <a:ext cx="453221" cy="6835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1D9F4C"/>
              </a:buClr>
              <a:buSzPts val="2400"/>
              <a:buFont typeface="Roboto"/>
              <a:buNone/>
            </a:pPr>
            <a:r>
              <a:rPr b="1" i="0" lang="en-US" sz="2400" u="none" cap="none" strike="noStrike">
                <a:solidFill>
                  <a:schemeClr val="dk1"/>
                </a:solidFill>
                <a:latin typeface="Roboto"/>
                <a:ea typeface="Roboto"/>
                <a:cs typeface="Roboto"/>
                <a:sym typeface="Roboto"/>
              </a:rPr>
              <a:t>MISSION, VISION, VALEURS</a:t>
            </a:r>
            <a:endParaRPr b="0" i="0" sz="1400" u="none" cap="none" strike="noStrike">
              <a:solidFill>
                <a:schemeClr val="dk1"/>
              </a:solidFill>
              <a:latin typeface="Arial"/>
              <a:ea typeface="Arial"/>
              <a:cs typeface="Arial"/>
              <a:sym typeface="Arial"/>
            </a:endParaRPr>
          </a:p>
        </p:txBody>
      </p:sp>
      <p:sp>
        <p:nvSpPr>
          <p:cNvPr id="127" name="Google Shape;127;p6"/>
          <p:cNvSpPr txBox="1"/>
          <p:nvPr/>
        </p:nvSpPr>
        <p:spPr>
          <a:xfrm>
            <a:off x="311699" y="1059588"/>
            <a:ext cx="3999002" cy="2727001"/>
          </a:xfrm>
          <a:prstGeom prst="rect">
            <a:avLst/>
          </a:prstGeom>
          <a:noFill/>
          <a:ln>
            <a:noFill/>
          </a:ln>
        </p:spPr>
        <p:txBody>
          <a:bodyPr anchorCtr="0" anchor="t" bIns="91400" lIns="91400" spcFirstLastPara="1" rIns="91400" wrap="square" tIns="91400">
            <a:norm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MISSION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À GO, on lit ! a pour mission de créer un mouvement collectif</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fort dédié à la lecture et au plaisir de lire chez les adolescents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 jeunes adultes.</a:t>
            </a:r>
            <a:endParaRPr b="0" i="0" sz="1000" u="none" cap="none" strike="noStrike">
              <a:solidFill>
                <a:srgbClr val="000000"/>
              </a:solidFill>
              <a:latin typeface="Roboto"/>
              <a:ea typeface="Roboto"/>
              <a:cs typeface="Roboto"/>
              <a:sym typeface="Roboto"/>
            </a:endParaRPr>
          </a:p>
          <a:p>
            <a:pPr indent="0" lvl="0" marL="0" marR="0" rtl="0" algn="l">
              <a:lnSpc>
                <a:spcPct val="150000"/>
              </a:lnSpc>
              <a:spcBef>
                <a:spcPts val="180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VISION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Qu'À GO, on lit ! soit un mouvement collectif fort qui permet de</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démontrer les bienfaits de la lecture, qu’elle est source de plaisir,</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d’évasion et de réussite. À GO, on lit ! favorise l’engagement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des jeunes et souhaite provoquer un changement de comportement</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positif face à la lecture à partir de leurs intérêts personnels.</a:t>
            </a:r>
            <a:endParaRPr b="0" i="0" sz="1000" u="none" cap="none" strike="noStrike">
              <a:solidFill>
                <a:srgbClr val="000000"/>
              </a:solidFill>
              <a:latin typeface="Roboto"/>
              <a:ea typeface="Roboto"/>
              <a:cs typeface="Roboto"/>
              <a:sym typeface="Roboto"/>
            </a:endParaRPr>
          </a:p>
        </p:txBody>
      </p:sp>
      <p:sp>
        <p:nvSpPr>
          <p:cNvPr id="128" name="Google Shape;128;p6"/>
          <p:cNvSpPr txBox="1"/>
          <p:nvPr/>
        </p:nvSpPr>
        <p:spPr>
          <a:xfrm>
            <a:off x="4572000" y="1059588"/>
            <a:ext cx="3999001" cy="2727001"/>
          </a:xfrm>
          <a:prstGeom prst="rect">
            <a:avLst/>
          </a:prstGeom>
          <a:noFill/>
          <a:ln>
            <a:noFill/>
          </a:ln>
        </p:spPr>
        <p:txBody>
          <a:bodyPr anchorCtr="0" anchor="t" bIns="91400" lIns="91400" spcFirstLastPara="1" rIns="91400" wrap="square" tIns="91400">
            <a:norm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chemeClr val="dk1"/>
                </a:solidFill>
                <a:latin typeface="Roboto"/>
                <a:ea typeface="Roboto"/>
                <a:cs typeface="Roboto"/>
                <a:sym typeface="Roboto"/>
              </a:rPr>
              <a:t>VALEURS</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INNOVATION : </a:t>
            </a:r>
            <a:r>
              <a:rPr b="0" i="0" lang="en-US" sz="1000" u="none" cap="none" strike="noStrike">
                <a:solidFill>
                  <a:schemeClr val="dk1"/>
                </a:solidFill>
                <a:latin typeface="Roboto"/>
                <a:ea typeface="Roboto"/>
                <a:cs typeface="Roboto"/>
                <a:sym typeface="Roboto"/>
              </a:rPr>
              <a:t>basée sur l’audace, la créativité,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la reconnaissance des diverses réalités des jeunes.</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DIVERSITÉ :</a:t>
            </a:r>
            <a:r>
              <a:rPr b="0" i="0" lang="en-US" sz="1000" u="none" cap="none" strike="noStrike">
                <a:solidFill>
                  <a:schemeClr val="dk1"/>
                </a:solidFill>
                <a:latin typeface="Roboto"/>
                <a:ea typeface="Roboto"/>
                <a:cs typeface="Roboto"/>
                <a:sym typeface="Roboto"/>
              </a:rPr>
              <a:t> qui s’incarne par un souci d’offrir</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aux jeunes une diversité littéraire.</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ENGAGEMENT :</a:t>
            </a:r>
            <a:r>
              <a:rPr b="0" i="0" lang="en-US" sz="1000" u="none" cap="none" strike="noStrike">
                <a:solidFill>
                  <a:schemeClr val="dk1"/>
                </a:solidFill>
                <a:latin typeface="Roboto"/>
                <a:ea typeface="Roboto"/>
                <a:cs typeface="Roboto"/>
                <a:sym typeface="Roboto"/>
              </a:rPr>
              <a:t> qui se traduit par l’action de se lier,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de s’impliquer et de se mobiliser autour du plaisir de lire.</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INCLUSION :</a:t>
            </a:r>
            <a:r>
              <a:rPr b="0" i="0" lang="en-US" sz="1000" u="none" cap="none" strike="noStrike">
                <a:solidFill>
                  <a:schemeClr val="dk1"/>
                </a:solidFill>
                <a:latin typeface="Roboto"/>
                <a:ea typeface="Roboto"/>
                <a:cs typeface="Roboto"/>
                <a:sym typeface="Roboto"/>
              </a:rPr>
              <a:t> que tous les jeunes se sentent interpellés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par les messages d’AGOL, selon leurs intérêts, leur mode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de vie, leur rythme, dans le respect de leur différence.</a:t>
            </a:r>
            <a:endParaRPr b="0" i="0" sz="1400" u="none" cap="none" strike="noStrike">
              <a:solidFill>
                <a:schemeClr val="dk1"/>
              </a:solidFill>
              <a:latin typeface="Arial"/>
              <a:ea typeface="Arial"/>
              <a:cs typeface="Arial"/>
              <a:sym typeface="Arial"/>
            </a:endParaRPr>
          </a:p>
        </p:txBody>
      </p:sp>
      <p:sp>
        <p:nvSpPr>
          <p:cNvPr id="129" name="Google Shape;129;p6"/>
          <p:cNvSpPr/>
          <p:nvPr/>
        </p:nvSpPr>
        <p:spPr>
          <a:xfrm>
            <a:off x="0" y="4354450"/>
            <a:ext cx="9144000" cy="781801"/>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129;p18" id="130" name="Google Shape;130;p6"/>
          <p:cNvPicPr preferRelativeResize="0"/>
          <p:nvPr/>
        </p:nvPicPr>
        <p:blipFill rotWithShape="1">
          <a:blip r:embed="rId3">
            <a:alphaModFix/>
          </a:blip>
          <a:srcRect b="0" l="0" r="0" t="0"/>
          <a:stretch/>
        </p:blipFill>
        <p:spPr>
          <a:xfrm rot="-1061407">
            <a:off x="789700" y="3867355"/>
            <a:ext cx="730977" cy="730993"/>
          </a:xfrm>
          <a:prstGeom prst="rect">
            <a:avLst/>
          </a:prstGeom>
          <a:noFill/>
          <a:ln>
            <a:noFill/>
          </a:ln>
        </p:spPr>
      </p:pic>
      <p:pic>
        <p:nvPicPr>
          <p:cNvPr descr="Google Shape;130;p18" id="131" name="Google Shape;131;p6"/>
          <p:cNvPicPr preferRelativeResize="0"/>
          <p:nvPr/>
        </p:nvPicPr>
        <p:blipFill rotWithShape="1">
          <a:blip r:embed="rId4">
            <a:alphaModFix/>
          </a:blip>
          <a:srcRect b="0" l="0" r="0" t="0"/>
          <a:stretch/>
        </p:blipFill>
        <p:spPr>
          <a:xfrm rot="934411">
            <a:off x="1615186" y="4029552"/>
            <a:ext cx="392467" cy="5216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7"/>
          <p:cNvSpPr txBox="1"/>
          <p:nvPr/>
        </p:nvSpPr>
        <p:spPr>
          <a:xfrm>
            <a:off x="2003849" y="2248500"/>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LES AMBASSADEURS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 name="Shape 140"/>
        <p:cNvGrpSpPr/>
        <p:nvPr/>
      </p:nvGrpSpPr>
      <p:grpSpPr>
        <a:xfrm>
          <a:off x="0" y="0"/>
          <a:ext cx="0" cy="0"/>
          <a:chOff x="0" y="0"/>
          <a:chExt cx="0" cy="0"/>
        </a:xfrm>
      </p:grpSpPr>
      <p:pic>
        <p:nvPicPr>
          <p:cNvPr id="141" name="Google Shape;141;p8"/>
          <p:cNvPicPr preferRelativeResize="0"/>
          <p:nvPr/>
        </p:nvPicPr>
        <p:blipFill rotWithShape="1">
          <a:blip r:embed="rId3">
            <a:alphaModFix/>
          </a:blip>
          <a:srcRect b="0" l="0" r="0" t="0"/>
          <a:stretch/>
        </p:blipFill>
        <p:spPr>
          <a:xfrm>
            <a:off x="2101275" y="1196550"/>
            <a:ext cx="638055" cy="554100"/>
          </a:xfrm>
          <a:prstGeom prst="rect">
            <a:avLst/>
          </a:prstGeom>
          <a:noFill/>
          <a:ln>
            <a:noFill/>
          </a:ln>
        </p:spPr>
      </p:pic>
      <p:pic>
        <p:nvPicPr>
          <p:cNvPr id="142" name="Google Shape;142;p8"/>
          <p:cNvPicPr preferRelativeResize="0"/>
          <p:nvPr/>
        </p:nvPicPr>
        <p:blipFill rotWithShape="1">
          <a:blip r:embed="rId4">
            <a:alphaModFix/>
          </a:blip>
          <a:srcRect b="0" l="0" r="0" t="0"/>
          <a:stretch/>
        </p:blipFill>
        <p:spPr>
          <a:xfrm>
            <a:off x="-1042537" y="2692300"/>
            <a:ext cx="2714625" cy="3600450"/>
          </a:xfrm>
          <a:prstGeom prst="rect">
            <a:avLst/>
          </a:prstGeom>
          <a:noFill/>
          <a:ln>
            <a:noFill/>
          </a:ln>
        </p:spPr>
      </p:pic>
      <p:pic>
        <p:nvPicPr>
          <p:cNvPr id="143" name="Google Shape;143;p8"/>
          <p:cNvPicPr preferRelativeResize="0"/>
          <p:nvPr/>
        </p:nvPicPr>
        <p:blipFill rotWithShape="1">
          <a:blip r:embed="rId5">
            <a:alphaModFix/>
          </a:blip>
          <a:srcRect b="34397" l="9184" r="3926" t="7684"/>
          <a:stretch/>
        </p:blipFill>
        <p:spPr>
          <a:xfrm rot="-448257">
            <a:off x="1337746" y="2085189"/>
            <a:ext cx="2268054" cy="2268054"/>
          </a:xfrm>
          <a:prstGeom prst="roundRect">
            <a:avLst>
              <a:gd fmla="val 16667" name="adj"/>
            </a:avLst>
          </a:prstGeom>
          <a:noFill/>
          <a:ln cap="flat" cmpd="sng" w="9525">
            <a:solidFill>
              <a:schemeClr val="dk1"/>
            </a:solidFill>
            <a:prstDash val="solid"/>
            <a:round/>
            <a:headEnd len="sm" w="sm" type="none"/>
            <a:tailEnd len="sm" w="sm" type="none"/>
          </a:ln>
        </p:spPr>
      </p:pic>
      <p:grpSp>
        <p:nvGrpSpPr>
          <p:cNvPr id="144" name="Google Shape;144;p8"/>
          <p:cNvGrpSpPr/>
          <p:nvPr/>
        </p:nvGrpSpPr>
        <p:grpSpPr>
          <a:xfrm rot="-498943">
            <a:off x="1800721" y="4140681"/>
            <a:ext cx="1675417" cy="369268"/>
            <a:chOff x="3076075" y="3939399"/>
            <a:chExt cx="1881300" cy="369301"/>
          </a:xfrm>
        </p:grpSpPr>
        <p:sp>
          <p:nvSpPr>
            <p:cNvPr id="145" name="Google Shape;145;p8"/>
            <p:cNvSpPr/>
            <p:nvPr/>
          </p:nvSpPr>
          <p:spPr>
            <a:xfrm>
              <a:off x="3076075" y="3939400"/>
              <a:ext cx="1881300" cy="3693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8"/>
            <p:cNvSpPr txBox="1"/>
            <p:nvPr/>
          </p:nvSpPr>
          <p:spPr>
            <a:xfrm>
              <a:off x="3138318" y="3939399"/>
              <a:ext cx="175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CHARLES BRUNET</a:t>
              </a:r>
              <a:endParaRPr b="0" i="0" sz="1400" u="none" cap="none" strike="noStrike">
                <a:solidFill>
                  <a:srgbClr val="000000"/>
                </a:solidFill>
                <a:latin typeface="Arial"/>
                <a:ea typeface="Arial"/>
                <a:cs typeface="Arial"/>
                <a:sym typeface="Arial"/>
              </a:endParaRPr>
            </a:p>
          </p:txBody>
        </p:sp>
      </p:grpSp>
      <p:pic>
        <p:nvPicPr>
          <p:cNvPr id="147" name="Google Shape;147;p8"/>
          <p:cNvPicPr preferRelativeResize="0"/>
          <p:nvPr/>
        </p:nvPicPr>
        <p:blipFill rotWithShape="1">
          <a:blip r:embed="rId6">
            <a:alphaModFix/>
          </a:blip>
          <a:srcRect b="49291" l="24861" r="15069" t="10662"/>
          <a:stretch/>
        </p:blipFill>
        <p:spPr>
          <a:xfrm rot="-448257">
            <a:off x="3128926" y="654439"/>
            <a:ext cx="2268054" cy="2268054"/>
          </a:xfrm>
          <a:prstGeom prst="roundRect">
            <a:avLst>
              <a:gd fmla="val 16667" name="adj"/>
            </a:avLst>
          </a:prstGeom>
          <a:noFill/>
          <a:ln cap="flat" cmpd="sng" w="19050">
            <a:solidFill>
              <a:schemeClr val="dk1"/>
            </a:solidFill>
            <a:prstDash val="solid"/>
            <a:round/>
            <a:headEnd len="sm" w="sm" type="none"/>
            <a:tailEnd len="sm" w="sm" type="none"/>
          </a:ln>
        </p:spPr>
      </p:pic>
      <p:grpSp>
        <p:nvGrpSpPr>
          <p:cNvPr id="148" name="Google Shape;148;p8"/>
          <p:cNvGrpSpPr/>
          <p:nvPr/>
        </p:nvGrpSpPr>
        <p:grpSpPr>
          <a:xfrm rot="-498943">
            <a:off x="3639246" y="2709931"/>
            <a:ext cx="1675417" cy="369268"/>
            <a:chOff x="3076075" y="3939399"/>
            <a:chExt cx="1881300" cy="369301"/>
          </a:xfrm>
        </p:grpSpPr>
        <p:sp>
          <p:nvSpPr>
            <p:cNvPr id="149" name="Google Shape;149;p8"/>
            <p:cNvSpPr/>
            <p:nvPr/>
          </p:nvSpPr>
          <p:spPr>
            <a:xfrm>
              <a:off x="3076075" y="3939400"/>
              <a:ext cx="1881300" cy="3693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8"/>
            <p:cNvSpPr txBox="1"/>
            <p:nvPr/>
          </p:nvSpPr>
          <p:spPr>
            <a:xfrm>
              <a:off x="3138318" y="3939399"/>
              <a:ext cx="175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KEVIN RAPHAEL</a:t>
              </a:r>
              <a:endParaRPr b="0" i="0" sz="1400" u="none" cap="none" strike="noStrike">
                <a:solidFill>
                  <a:srgbClr val="000000"/>
                </a:solidFill>
                <a:latin typeface="Arial"/>
                <a:ea typeface="Arial"/>
                <a:cs typeface="Arial"/>
                <a:sym typeface="Arial"/>
              </a:endParaRPr>
            </a:p>
          </p:txBody>
        </p:sp>
      </p:grpSp>
      <p:pic>
        <p:nvPicPr>
          <p:cNvPr id="151" name="Google Shape;151;p8"/>
          <p:cNvPicPr preferRelativeResize="0"/>
          <p:nvPr/>
        </p:nvPicPr>
        <p:blipFill rotWithShape="1">
          <a:blip r:embed="rId7">
            <a:alphaModFix/>
          </a:blip>
          <a:srcRect b="49448" l="24868" r="8406" t="6048"/>
          <a:stretch/>
        </p:blipFill>
        <p:spPr>
          <a:xfrm rot="-448257">
            <a:off x="5406478" y="1756114"/>
            <a:ext cx="2268054" cy="2268054"/>
          </a:xfrm>
          <a:prstGeom prst="roundRect">
            <a:avLst>
              <a:gd fmla="val 16667" name="adj"/>
            </a:avLst>
          </a:prstGeom>
          <a:noFill/>
          <a:ln cap="flat" cmpd="sng" w="19050">
            <a:solidFill>
              <a:schemeClr val="dk1"/>
            </a:solidFill>
            <a:prstDash val="solid"/>
            <a:round/>
            <a:headEnd len="sm" w="sm" type="none"/>
            <a:tailEnd len="sm" w="sm" type="none"/>
          </a:ln>
        </p:spPr>
      </p:pic>
      <p:grpSp>
        <p:nvGrpSpPr>
          <p:cNvPr id="152" name="Google Shape;152;p8"/>
          <p:cNvGrpSpPr/>
          <p:nvPr/>
        </p:nvGrpSpPr>
        <p:grpSpPr>
          <a:xfrm rot="-498943">
            <a:off x="5892596" y="3811606"/>
            <a:ext cx="1675417" cy="369268"/>
            <a:chOff x="3076075" y="3939399"/>
            <a:chExt cx="1881300" cy="369301"/>
          </a:xfrm>
        </p:grpSpPr>
        <p:sp>
          <p:nvSpPr>
            <p:cNvPr id="153" name="Google Shape;153;p8"/>
            <p:cNvSpPr/>
            <p:nvPr/>
          </p:nvSpPr>
          <p:spPr>
            <a:xfrm>
              <a:off x="3076075" y="3939400"/>
              <a:ext cx="1881300" cy="3693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8"/>
            <p:cNvSpPr txBox="1"/>
            <p:nvPr/>
          </p:nvSpPr>
          <p:spPr>
            <a:xfrm>
              <a:off x="3138318" y="3939399"/>
              <a:ext cx="175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MAUDE LANDRY</a:t>
              </a:r>
              <a:endParaRPr b="0" i="0" sz="1400" u="none" cap="none" strike="noStrike">
                <a:solidFill>
                  <a:srgbClr val="000000"/>
                </a:solidFill>
                <a:latin typeface="Arial"/>
                <a:ea typeface="Arial"/>
                <a:cs typeface="Arial"/>
                <a:sym typeface="Arial"/>
              </a:endParaRPr>
            </a:p>
          </p:txBody>
        </p:sp>
      </p:grpSp>
      <p:pic>
        <p:nvPicPr>
          <p:cNvPr id="155" name="Google Shape;155;p8"/>
          <p:cNvPicPr preferRelativeResize="0"/>
          <p:nvPr/>
        </p:nvPicPr>
        <p:blipFill rotWithShape="1">
          <a:blip r:embed="rId4">
            <a:alphaModFix/>
          </a:blip>
          <a:srcRect b="0" l="0" r="0" t="0"/>
          <a:stretch/>
        </p:blipFill>
        <p:spPr>
          <a:xfrm>
            <a:off x="7169888" y="-1308775"/>
            <a:ext cx="2714625" cy="360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pic>
        <p:nvPicPr>
          <p:cNvPr id="160" name="Google Shape;160;p9"/>
          <p:cNvPicPr preferRelativeResize="0"/>
          <p:nvPr/>
        </p:nvPicPr>
        <p:blipFill rotWithShape="1">
          <a:blip r:embed="rId3">
            <a:alphaModFix/>
          </a:blip>
          <a:srcRect b="0" l="0" r="0" t="31754"/>
          <a:stretch/>
        </p:blipFill>
        <p:spPr>
          <a:xfrm>
            <a:off x="6168825" y="-1"/>
            <a:ext cx="2856625" cy="2644175"/>
          </a:xfrm>
          <a:prstGeom prst="rect">
            <a:avLst/>
          </a:prstGeom>
          <a:noFill/>
          <a:ln>
            <a:noFill/>
          </a:ln>
        </p:spPr>
      </p:pic>
      <p:pic>
        <p:nvPicPr>
          <p:cNvPr id="161" name="Google Shape;161;p9"/>
          <p:cNvPicPr preferRelativeResize="0"/>
          <p:nvPr/>
        </p:nvPicPr>
        <p:blipFill rotWithShape="1">
          <a:blip r:embed="rId4">
            <a:alphaModFix/>
          </a:blip>
          <a:srcRect b="0" l="0" r="0" t="0"/>
          <a:stretch/>
        </p:blipFill>
        <p:spPr>
          <a:xfrm>
            <a:off x="7498963" y="2413300"/>
            <a:ext cx="2714625" cy="3600450"/>
          </a:xfrm>
          <a:prstGeom prst="rect">
            <a:avLst/>
          </a:prstGeom>
          <a:noFill/>
          <a:ln>
            <a:noFill/>
          </a:ln>
        </p:spPr>
      </p:pic>
      <p:pic>
        <p:nvPicPr>
          <p:cNvPr id="162" name="Google Shape;162;p9"/>
          <p:cNvPicPr preferRelativeResize="0"/>
          <p:nvPr/>
        </p:nvPicPr>
        <p:blipFill rotWithShape="1">
          <a:blip r:embed="rId5">
            <a:alphaModFix/>
          </a:blip>
          <a:srcRect b="34397" l="9184" r="3926" t="7684"/>
          <a:stretch/>
        </p:blipFill>
        <p:spPr>
          <a:xfrm rot="-448417">
            <a:off x="4102249" y="2497618"/>
            <a:ext cx="2036601" cy="2036601"/>
          </a:xfrm>
          <a:prstGeom prst="roundRect">
            <a:avLst>
              <a:gd fmla="val 16667" name="adj"/>
            </a:avLst>
          </a:prstGeom>
          <a:noFill/>
          <a:ln cap="flat" cmpd="sng" w="9525">
            <a:solidFill>
              <a:schemeClr val="dk1"/>
            </a:solidFill>
            <a:prstDash val="solid"/>
            <a:round/>
            <a:headEnd len="sm" w="sm" type="none"/>
            <a:tailEnd len="sm" w="sm" type="none"/>
          </a:ln>
        </p:spPr>
      </p:pic>
      <p:pic>
        <p:nvPicPr>
          <p:cNvPr id="163" name="Google Shape;163;p9"/>
          <p:cNvPicPr preferRelativeResize="0"/>
          <p:nvPr/>
        </p:nvPicPr>
        <p:blipFill rotWithShape="1">
          <a:blip r:embed="rId6">
            <a:alphaModFix/>
          </a:blip>
          <a:srcRect b="49291" l="24861" r="15069" t="10662"/>
          <a:stretch/>
        </p:blipFill>
        <p:spPr>
          <a:xfrm rot="-448145">
            <a:off x="4978329" y="598752"/>
            <a:ext cx="2026293" cy="2026293"/>
          </a:xfrm>
          <a:prstGeom prst="roundRect">
            <a:avLst>
              <a:gd fmla="val 16667" name="adj"/>
            </a:avLst>
          </a:prstGeom>
          <a:noFill/>
          <a:ln cap="flat" cmpd="sng" w="19050">
            <a:solidFill>
              <a:schemeClr val="dk1"/>
            </a:solidFill>
            <a:prstDash val="solid"/>
            <a:round/>
            <a:headEnd len="sm" w="sm" type="none"/>
            <a:tailEnd len="sm" w="sm" type="none"/>
          </a:ln>
        </p:spPr>
      </p:pic>
      <p:pic>
        <p:nvPicPr>
          <p:cNvPr id="164" name="Google Shape;164;p9"/>
          <p:cNvPicPr preferRelativeResize="0"/>
          <p:nvPr/>
        </p:nvPicPr>
        <p:blipFill rotWithShape="1">
          <a:blip r:embed="rId7">
            <a:alphaModFix/>
          </a:blip>
          <a:srcRect b="49448" l="24868" r="8406" t="6048"/>
          <a:stretch/>
        </p:blipFill>
        <p:spPr>
          <a:xfrm rot="-448236">
            <a:off x="6390634" y="2003879"/>
            <a:ext cx="2042033" cy="2042033"/>
          </a:xfrm>
          <a:prstGeom prst="roundRect">
            <a:avLst>
              <a:gd fmla="val 16667" name="adj"/>
            </a:avLst>
          </a:prstGeom>
          <a:noFill/>
          <a:ln cap="flat" cmpd="sng" w="19050">
            <a:solidFill>
              <a:schemeClr val="dk1"/>
            </a:solidFill>
            <a:prstDash val="solid"/>
            <a:round/>
            <a:headEnd len="sm" w="sm" type="none"/>
            <a:tailEnd len="sm" w="sm" type="none"/>
          </a:ln>
        </p:spPr>
      </p:pic>
      <p:sp>
        <p:nvSpPr>
          <p:cNvPr id="165" name="Google Shape;165;p9"/>
          <p:cNvSpPr txBox="1"/>
          <p:nvPr/>
        </p:nvSpPr>
        <p:spPr>
          <a:xfrm>
            <a:off x="311699" y="1139225"/>
            <a:ext cx="8520600" cy="5727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2489F2"/>
              </a:buClr>
              <a:buSzPts val="2400"/>
              <a:buFont typeface="Roboto"/>
              <a:buNone/>
            </a:pPr>
            <a:r>
              <a:rPr b="1" i="0" lang="en-US" sz="2400" u="none" cap="none" strike="noStrike">
                <a:solidFill>
                  <a:schemeClr val="lt1"/>
                </a:solidFill>
                <a:latin typeface="Roboto"/>
                <a:ea typeface="Roboto"/>
                <a:cs typeface="Roboto"/>
                <a:sym typeface="Roboto"/>
              </a:rPr>
              <a:t>UNE ÉQUIPE DE FEU</a:t>
            </a:r>
            <a:endParaRPr b="0" i="0" sz="1400" u="none" cap="none" strike="noStrike">
              <a:solidFill>
                <a:schemeClr val="lt1"/>
              </a:solidFill>
              <a:latin typeface="Arial"/>
              <a:ea typeface="Arial"/>
              <a:cs typeface="Arial"/>
              <a:sym typeface="Arial"/>
            </a:endParaRPr>
          </a:p>
        </p:txBody>
      </p:sp>
      <p:sp>
        <p:nvSpPr>
          <p:cNvPr id="166" name="Google Shape;166;p9"/>
          <p:cNvSpPr txBox="1"/>
          <p:nvPr/>
        </p:nvSpPr>
        <p:spPr>
          <a:xfrm>
            <a:off x="311699" y="1829274"/>
            <a:ext cx="3663300" cy="21750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chemeClr val="lt1"/>
                </a:solidFill>
                <a:latin typeface="Roboto"/>
                <a:ea typeface="Roboto"/>
                <a:cs typeface="Roboto"/>
                <a:sym typeface="Roboto"/>
              </a:rPr>
              <a:t>C’est qui?</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chemeClr val="lt1"/>
                </a:solidFill>
                <a:latin typeface="Roboto"/>
                <a:ea typeface="Roboto"/>
                <a:cs typeface="Roboto"/>
                <a:sym typeface="Roboto"/>
              </a:rPr>
              <a:t>Des personnalités connues du grand public qui exercent </a:t>
            </a:r>
            <a:br>
              <a:rPr b="0"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une influence directe sur les</a:t>
            </a:r>
            <a:r>
              <a:rPr lang="en-US" sz="1000">
                <a:solidFill>
                  <a:schemeClr val="lt1"/>
                </a:solidFill>
                <a:latin typeface="Roboto"/>
                <a:ea typeface="Roboto"/>
                <a:cs typeface="Roboto"/>
                <a:sym typeface="Roboto"/>
              </a:rPr>
              <a:t> </a:t>
            </a:r>
            <a:r>
              <a:rPr lang="en-US" sz="1000">
                <a:solidFill>
                  <a:schemeClr val="lt1"/>
                </a:solidFill>
                <a:latin typeface="Roboto"/>
                <a:ea typeface="Roboto"/>
                <a:cs typeface="Roboto"/>
                <a:sym typeface="Roboto"/>
              </a:rPr>
              <a:t>adolescents et jeunes adultes</a:t>
            </a:r>
            <a:r>
              <a:rPr b="0" i="0" lang="en-US" sz="1000" u="none" cap="none" strike="noStrike">
                <a:solidFill>
                  <a:schemeClr val="lt1"/>
                </a:solidFill>
                <a:latin typeface="Roboto"/>
                <a:ea typeface="Roboto"/>
                <a:cs typeface="Roboto"/>
                <a:sym typeface="Roboto"/>
              </a:rPr>
              <a:t>. </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chemeClr val="lt1"/>
                </a:solidFill>
                <a:latin typeface="Roboto"/>
                <a:ea typeface="Roboto"/>
                <a:cs typeface="Roboto"/>
                <a:sym typeface="Roboto"/>
              </a:rPr>
              <a:t>Une liste de personnalités (auteurs, comédiens, sportifs, animateurs, chanteurs...) aimées des jeunes permet </a:t>
            </a:r>
            <a:br>
              <a:rPr b="0"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au projet de mettre sous les projecteurs, </a:t>
            </a:r>
            <a:br>
              <a:rPr b="0"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le temps de quelques semaines.</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1" i="0" lang="en-US" sz="1000" u="none" cap="none" strike="noStrike">
                <a:solidFill>
                  <a:schemeClr val="lt1"/>
                </a:solidFill>
                <a:latin typeface="Roboto"/>
                <a:ea typeface="Roboto"/>
                <a:cs typeface="Roboto"/>
                <a:sym typeface="Roboto"/>
              </a:rPr>
              <a:t>Kevin Raphael</a:t>
            </a:r>
            <a:r>
              <a:rPr b="0" i="0" lang="en-US" sz="1000" u="none" cap="none" strike="noStrike">
                <a:solidFill>
                  <a:schemeClr val="lt1"/>
                </a:solidFill>
                <a:latin typeface="Roboto"/>
                <a:ea typeface="Roboto"/>
                <a:cs typeface="Roboto"/>
                <a:sym typeface="Roboto"/>
              </a:rPr>
              <a:t>, </a:t>
            </a:r>
            <a:r>
              <a:rPr b="1" i="0" lang="en-US" sz="1000" u="none" cap="none" strike="noStrike">
                <a:solidFill>
                  <a:schemeClr val="lt1"/>
                </a:solidFill>
                <a:latin typeface="Roboto"/>
                <a:ea typeface="Roboto"/>
                <a:cs typeface="Roboto"/>
                <a:sym typeface="Roboto"/>
              </a:rPr>
              <a:t>Charles Brunet </a:t>
            </a:r>
            <a:r>
              <a:rPr b="0" i="0" lang="en-US" sz="1000" u="none" cap="none" strike="noStrike">
                <a:solidFill>
                  <a:schemeClr val="lt1"/>
                </a:solidFill>
                <a:latin typeface="Roboto"/>
                <a:ea typeface="Roboto"/>
                <a:cs typeface="Roboto"/>
                <a:sym typeface="Roboto"/>
              </a:rPr>
              <a:t>et </a:t>
            </a:r>
            <a:r>
              <a:rPr b="1" i="0" lang="en-US" sz="1000" u="none" cap="none" strike="noStrike">
                <a:solidFill>
                  <a:schemeClr val="lt1"/>
                </a:solidFill>
                <a:latin typeface="Roboto"/>
                <a:ea typeface="Roboto"/>
                <a:cs typeface="Roboto"/>
                <a:sym typeface="Roboto"/>
              </a:rPr>
              <a:t>Maude Landry</a:t>
            </a:r>
            <a:br>
              <a:rPr b="1"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 se joignent à À GO, on lit</a:t>
            </a:r>
            <a:r>
              <a:rPr b="0" i="0" lang="en-US" sz="900" u="none" cap="none" strike="noStrike">
                <a:solidFill>
                  <a:schemeClr val="lt1"/>
                </a:solidFill>
                <a:latin typeface="Roboto Medium"/>
                <a:ea typeface="Roboto Medium"/>
                <a:cs typeface="Roboto Medium"/>
                <a:sym typeface="Roboto Medium"/>
              </a:rPr>
              <a:t> </a:t>
            </a:r>
            <a:r>
              <a:rPr b="0" i="0" lang="en-US" sz="1000" u="none" cap="none" strike="noStrike">
                <a:solidFill>
                  <a:schemeClr val="lt1"/>
                </a:solidFill>
                <a:latin typeface="Roboto"/>
                <a:ea typeface="Roboto"/>
                <a:cs typeface="Roboto"/>
                <a:sym typeface="Roboto"/>
              </a:rPr>
              <a:t>! pour sa 6</a:t>
            </a:r>
            <a:r>
              <a:rPr b="0" baseline="30000" i="0" lang="en-US" sz="1000" u="none" cap="none" strike="noStrike">
                <a:solidFill>
                  <a:schemeClr val="lt1"/>
                </a:solidFill>
                <a:latin typeface="Roboto"/>
                <a:ea typeface="Roboto"/>
                <a:cs typeface="Roboto"/>
                <a:sym typeface="Roboto"/>
              </a:rPr>
              <a:t>e</a:t>
            </a:r>
            <a:r>
              <a:rPr b="0" i="0" lang="en-US" sz="1000" u="none" cap="none" strike="noStrike">
                <a:solidFill>
                  <a:schemeClr val="lt1"/>
                </a:solidFill>
                <a:latin typeface="Roboto"/>
                <a:ea typeface="Roboto"/>
                <a:cs typeface="Roboto"/>
                <a:sym typeface="Roboto"/>
              </a:rPr>
              <a:t> édition.</a:t>
            </a:r>
            <a:endParaRPr b="0" i="0" sz="1400" u="none" cap="none" strike="noStrike">
              <a:solidFill>
                <a:schemeClr val="lt1"/>
              </a:solidFill>
              <a:latin typeface="Arial"/>
              <a:ea typeface="Arial"/>
              <a:cs typeface="Arial"/>
              <a:sym typeface="Arial"/>
            </a:endParaRPr>
          </a:p>
        </p:txBody>
      </p:sp>
      <p:pic>
        <p:nvPicPr>
          <p:cNvPr id="167" name="Google Shape;167;p9"/>
          <p:cNvPicPr preferRelativeResize="0"/>
          <p:nvPr/>
        </p:nvPicPr>
        <p:blipFill rotWithShape="1">
          <a:blip r:embed="rId8">
            <a:alphaModFix/>
          </a:blip>
          <a:srcRect b="0" l="0" r="0" t="0"/>
          <a:stretch/>
        </p:blipFill>
        <p:spPr>
          <a:xfrm>
            <a:off x="4047075" y="1461225"/>
            <a:ext cx="638055" cy="55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